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docProps/app.xml" ContentType="application/vnd.openxmlformats-officedocument.extended-properties+xml"/>
  <Override PartName="/docProps/core.xml" ContentType="application/vnd.openxmlformats-package.core-properties+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s/slide1.xml" ContentType="application/vnd.openxmlformats-officedocument.presentationml.slide+xml"/>
  <Default Extension="jpg" ContentType="image/jpg"/>
  <Default Extension="png" ContentType="image/png"/>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6"/>
  </p:sldIdLst>
  <p:sldSz cx="18542000" cy="13106400"/>
  <p:notesSz cx="18542000" cy="13106400"/>
  <p:defaultTextStyle>
    <a:defPPr>
      <a:defRPr kern="0"/>
    </a:def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36" y="-84"/>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viewProps" Target="viewProps.xml"/><Relationship Id="rId4" Type="http://schemas.openxmlformats.org/officeDocument/2006/relationships/presProps" Target="presProps.xml"/><Relationship Id="rId5" Type="http://schemas.openxmlformats.org/officeDocument/2006/relationships/tableStyles" Target="tableStyles.xml"/><Relationship Id="rId6"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390650" y="4062984"/>
            <a:ext cx="15760700" cy="2752344"/>
          </a:xfrm>
          <a:prstGeom prst="rect">
            <a:avLst/>
          </a:prstGeom>
        </p:spPr>
        <p:txBody>
          <a:bodyPr wrap="square" lIns="0" tIns="0" rIns="0" bIns="0">
            <a:spAutoFit/>
          </a:bodyPr>
          <a:lstStyle>
            <a:lvl1pPr>
              <a:defRPr/>
            </a:lvl1pPr>
          </a:lstStyle>
          <a:p/>
        </p:txBody>
      </p:sp>
      <p:sp>
        <p:nvSpPr>
          <p:cNvPr id="3" name="Holder 3"/>
          <p:cNvSpPr>
            <a:spLocks noGrp="1"/>
          </p:cNvSpPr>
          <p:nvPr>
            <p:ph type="subTitle" idx="4"/>
          </p:nvPr>
        </p:nvSpPr>
        <p:spPr>
          <a:xfrm>
            <a:off x="2781300" y="7339584"/>
            <a:ext cx="12979400" cy="3276600"/>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p:txBody>
          <a:bodyPr lIns="0" tIns="0" rIns="0" bIns="0"/>
          <a:lstStyle>
            <a:lvl1pPr algn="r">
              <a:defRPr>
                <a:solidFill>
                  <a:schemeClr val="tx1">
                    <a:tint val="75000"/>
                  </a:schemeClr>
                </a:solidFill>
              </a:defRPr>
            </a:lvl1pPr>
          </a:lstStyle>
          <a:p>
            <a:fld id="{B6F15528-21DE-4FAA-801E-634DDDAF4B2B}" type="slidenum">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p:txBody>
      </p:sp>
      <p:sp>
        <p:nvSpPr>
          <p:cNvPr id="3" name="Holder 3"/>
          <p:cNvSpPr>
            <a:spLocks noGrp="1"/>
          </p:cNvSpPr>
          <p:nvPr>
            <p:ph type="body" idx="1"/>
          </p:nvPr>
        </p:nvSpPr>
        <p:spPr/>
        <p:txBody>
          <a:bodyPr lIns="0" tIns="0" rIns="0" bIns="0"/>
          <a:lstStyle>
            <a:lvl1pPr>
              <a:defRPr/>
            </a:lvl1pPr>
          </a:lstStyle>
          <a:p/>
        </p:txBody>
      </p:sp>
      <p:sp>
        <p:nvSpPr>
          <p:cNvPr id="4" name="Holder 4"/>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p:txBody>
          <a:bodyPr lIns="0" tIns="0" rIns="0" bIns="0"/>
          <a:lstStyle>
            <a:lvl1pPr algn="r">
              <a:defRPr>
                <a:solidFill>
                  <a:schemeClr val="tx1">
                    <a:tint val="75000"/>
                  </a:schemeClr>
                </a:solidFill>
              </a:defRPr>
            </a:lvl1pPr>
          </a:lstStyle>
          <a:p>
            <a:fld id="{B6F15528-21DE-4FAA-801E-634DDDAF4B2B}" type="slidenum">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p:txBody>
      </p:sp>
      <p:sp>
        <p:nvSpPr>
          <p:cNvPr id="3" name="Holder 3"/>
          <p:cNvSpPr>
            <a:spLocks noGrp="1"/>
          </p:cNvSpPr>
          <p:nvPr>
            <p:ph idx="2" sz="half"/>
          </p:nvPr>
        </p:nvSpPr>
        <p:spPr>
          <a:xfrm>
            <a:off x="927100" y="3014472"/>
            <a:ext cx="8065770" cy="8650224"/>
          </a:xfrm>
          <a:prstGeom prst="rect">
            <a:avLst/>
          </a:prstGeom>
        </p:spPr>
        <p:txBody>
          <a:bodyPr wrap="square" lIns="0" tIns="0" rIns="0" bIns="0">
            <a:spAutoFit/>
          </a:bodyPr>
          <a:lstStyle>
            <a:lvl1pPr>
              <a:defRPr/>
            </a:lvl1pPr>
          </a:lstStyle>
          <a:p/>
        </p:txBody>
      </p:sp>
      <p:sp>
        <p:nvSpPr>
          <p:cNvPr id="4" name="Holder 4"/>
          <p:cNvSpPr>
            <a:spLocks noGrp="1"/>
          </p:cNvSpPr>
          <p:nvPr>
            <p:ph idx="3" sz="half"/>
          </p:nvPr>
        </p:nvSpPr>
        <p:spPr>
          <a:xfrm>
            <a:off x="9549130" y="3014472"/>
            <a:ext cx="8065770" cy="8650224"/>
          </a:xfrm>
          <a:prstGeom prst="rect">
            <a:avLst/>
          </a:prstGeom>
        </p:spPr>
        <p:txBody>
          <a:bodyPr wrap="square" lIns="0" tIns="0" rIns="0" bIns="0">
            <a:spAutoFit/>
          </a:bodyPr>
          <a:lstStyle>
            <a:lvl1pPr>
              <a:defRPr/>
            </a:lvl1pPr>
          </a:lstStyle>
          <a:p/>
        </p:txBody>
      </p:sp>
      <p:sp>
        <p:nvSpPr>
          <p:cNvPr id="5" name="Holder 5"/>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6" name="Holder 6"/>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7" name="Holder 7"/>
          <p:cNvSpPr>
            <a:spLocks noGrp="1"/>
          </p:cNvSpPr>
          <p:nvPr>
            <p:ph type="sldNum" idx="7" sz="quarter"/>
          </p:nvPr>
        </p:nvSpPr>
        <p:spPr/>
        <p:txBody>
          <a:bodyPr lIns="0" tIns="0" rIns="0" bIns="0"/>
          <a:lstStyle>
            <a:lvl1pPr algn="r">
              <a:defRPr>
                <a:solidFill>
                  <a:schemeClr val="tx1">
                    <a:tint val="75000"/>
                  </a:schemeClr>
                </a:solidFill>
              </a:defRPr>
            </a:lvl1pPr>
          </a:lstStyle>
          <a:p>
            <a:fld id="{B6F15528-21DE-4FAA-801E-634DDDAF4B2B}" type="slidenum">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p:txBody>
      </p:sp>
      <p:sp>
        <p:nvSpPr>
          <p:cNvPr id="3" name="Holder 3"/>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4" name="Holder 4"/>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5" name="Holder 5"/>
          <p:cNvSpPr>
            <a:spLocks noGrp="1"/>
          </p:cNvSpPr>
          <p:nvPr>
            <p:ph type="sldNum" idx="7" sz="quarter"/>
          </p:nvPr>
        </p:nvSpPr>
        <p:spPr/>
        <p:txBody>
          <a:bodyPr lIns="0" tIns="0" rIns="0" bIns="0"/>
          <a:lstStyle>
            <a:lvl1pPr algn="r">
              <a:defRPr>
                <a:solidFill>
                  <a:schemeClr val="tx1">
                    <a:tint val="75000"/>
                  </a:schemeClr>
                </a:solidFill>
              </a:defRPr>
            </a:lvl1pPr>
          </a:lstStyle>
          <a:p>
            <a:fld id="{B6F15528-21DE-4FAA-801E-634DDDAF4B2B}" type="slidenum">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obj">
  <p:cSld name="Blank">
    <p:spTree>
      <p:nvGrpSpPr>
        <p:cNvPr id="1" name=""/>
        <p:cNvGrpSpPr/>
        <p:nvPr/>
      </p:nvGrpSpPr>
      <p:grpSpPr>
        <a:xfrm>
          <a:off x="0" y="0"/>
          <a:ext cx="0" cy="0"/>
          <a:chOff x="0" y="0"/>
          <a:chExt cx="0" cy="0"/>
        </a:xfrm>
      </p:grpSpPr>
      <p:sp>
        <p:nvSpPr>
          <p:cNvPr id="2" name="Holder 2"/>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3" name="Holder 3"/>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4" name="Holder 4"/>
          <p:cNvSpPr>
            <a:spLocks noGrp="1"/>
          </p:cNvSpPr>
          <p:nvPr>
            <p:ph type="sldNum" idx="7" sz="quarter"/>
          </p:nvPr>
        </p:nvSpPr>
        <p:spPr/>
        <p:txBody>
          <a:bodyPr lIns="0" tIns="0" rIns="0" bIns="0"/>
          <a:lstStyle>
            <a:lvl1pPr algn="r">
              <a:defRPr>
                <a:solidFill>
                  <a:schemeClr val="tx1">
                    <a:tint val="75000"/>
                  </a:schemeClr>
                </a:solidFill>
              </a:defRPr>
            </a:lvl1pPr>
          </a:lstStyle>
          <a:p>
            <a:fld id="{B6F15528-21DE-4FAA-801E-634DDDAF4B2B}" type="slidenum">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9813466" y="1705803"/>
            <a:ext cx="6660515" cy="9798050"/>
          </a:xfrm>
          <a:custGeom>
            <a:avLst/>
            <a:gdLst/>
            <a:ahLst/>
            <a:cxnLst/>
            <a:rect l="l" t="t" r="r" b="b"/>
            <a:pathLst>
              <a:path w="6660515" h="9798050">
                <a:moveTo>
                  <a:pt x="6296863" y="9797465"/>
                </a:moveTo>
                <a:lnTo>
                  <a:pt x="363499" y="9797465"/>
                </a:lnTo>
                <a:lnTo>
                  <a:pt x="314349" y="9794131"/>
                </a:lnTo>
                <a:lnTo>
                  <a:pt x="267155" y="9784423"/>
                </a:lnTo>
                <a:lnTo>
                  <a:pt x="222359" y="9768783"/>
                </a:lnTo>
                <a:lnTo>
                  <a:pt x="180403" y="9747652"/>
                </a:lnTo>
                <a:lnTo>
                  <a:pt x="141729" y="9721473"/>
                </a:lnTo>
                <a:lnTo>
                  <a:pt x="106778" y="9690687"/>
                </a:lnTo>
                <a:lnTo>
                  <a:pt x="75992" y="9655736"/>
                </a:lnTo>
                <a:lnTo>
                  <a:pt x="49813" y="9617061"/>
                </a:lnTo>
                <a:lnTo>
                  <a:pt x="28682" y="9575105"/>
                </a:lnTo>
                <a:lnTo>
                  <a:pt x="13042" y="9530310"/>
                </a:lnTo>
                <a:lnTo>
                  <a:pt x="3334" y="9483116"/>
                </a:lnTo>
                <a:lnTo>
                  <a:pt x="0" y="9433966"/>
                </a:lnTo>
                <a:lnTo>
                  <a:pt x="0" y="363499"/>
                </a:lnTo>
                <a:lnTo>
                  <a:pt x="3334" y="314349"/>
                </a:lnTo>
                <a:lnTo>
                  <a:pt x="13042" y="267155"/>
                </a:lnTo>
                <a:lnTo>
                  <a:pt x="28682" y="222359"/>
                </a:lnTo>
                <a:lnTo>
                  <a:pt x="49813" y="180403"/>
                </a:lnTo>
                <a:lnTo>
                  <a:pt x="75992" y="141729"/>
                </a:lnTo>
                <a:lnTo>
                  <a:pt x="106778" y="106778"/>
                </a:lnTo>
                <a:lnTo>
                  <a:pt x="141729" y="75992"/>
                </a:lnTo>
                <a:lnTo>
                  <a:pt x="180403" y="49813"/>
                </a:lnTo>
                <a:lnTo>
                  <a:pt x="222359" y="28682"/>
                </a:lnTo>
                <a:lnTo>
                  <a:pt x="267155" y="13042"/>
                </a:lnTo>
                <a:lnTo>
                  <a:pt x="314349" y="3334"/>
                </a:lnTo>
                <a:lnTo>
                  <a:pt x="363499" y="0"/>
                </a:lnTo>
                <a:lnTo>
                  <a:pt x="6296863" y="0"/>
                </a:lnTo>
                <a:lnTo>
                  <a:pt x="6346013" y="3334"/>
                </a:lnTo>
                <a:lnTo>
                  <a:pt x="6393206" y="13042"/>
                </a:lnTo>
                <a:lnTo>
                  <a:pt x="6438002" y="28682"/>
                </a:lnTo>
                <a:lnTo>
                  <a:pt x="6479958" y="49813"/>
                </a:lnTo>
                <a:lnTo>
                  <a:pt x="6518633" y="75992"/>
                </a:lnTo>
                <a:lnTo>
                  <a:pt x="6553584" y="106778"/>
                </a:lnTo>
                <a:lnTo>
                  <a:pt x="6584370" y="141729"/>
                </a:lnTo>
                <a:lnTo>
                  <a:pt x="6610549" y="180403"/>
                </a:lnTo>
                <a:lnTo>
                  <a:pt x="6631680" y="222359"/>
                </a:lnTo>
                <a:lnTo>
                  <a:pt x="6647320" y="267155"/>
                </a:lnTo>
                <a:lnTo>
                  <a:pt x="6657028" y="314349"/>
                </a:lnTo>
                <a:lnTo>
                  <a:pt x="6660362" y="363499"/>
                </a:lnTo>
                <a:lnTo>
                  <a:pt x="6660362" y="9433966"/>
                </a:lnTo>
                <a:lnTo>
                  <a:pt x="6657028" y="9483116"/>
                </a:lnTo>
                <a:lnTo>
                  <a:pt x="6647320" y="9530310"/>
                </a:lnTo>
                <a:lnTo>
                  <a:pt x="6631680" y="9575105"/>
                </a:lnTo>
                <a:lnTo>
                  <a:pt x="6610549" y="9617061"/>
                </a:lnTo>
                <a:lnTo>
                  <a:pt x="6584370" y="9655736"/>
                </a:lnTo>
                <a:lnTo>
                  <a:pt x="6553584" y="9690687"/>
                </a:lnTo>
                <a:lnTo>
                  <a:pt x="6518633" y="9721473"/>
                </a:lnTo>
                <a:lnTo>
                  <a:pt x="6479958" y="9747652"/>
                </a:lnTo>
                <a:lnTo>
                  <a:pt x="6438002" y="9768783"/>
                </a:lnTo>
                <a:lnTo>
                  <a:pt x="6393206" y="9784423"/>
                </a:lnTo>
                <a:lnTo>
                  <a:pt x="6346013" y="9794131"/>
                </a:lnTo>
                <a:lnTo>
                  <a:pt x="6296863" y="9797465"/>
                </a:lnTo>
                <a:close/>
              </a:path>
            </a:pathLst>
          </a:custGeom>
          <a:ln w="179997">
            <a:solidFill>
              <a:srgbClr val="C77DB5"/>
            </a:solidFill>
          </a:ln>
        </p:spPr>
        <p:txBody>
          <a:bodyPr wrap="square" lIns="0" tIns="0" rIns="0" bIns="0" rtlCol="0"/>
          <a:lstStyle/>
          <a:p/>
        </p:txBody>
      </p:sp>
      <p:sp>
        <p:nvSpPr>
          <p:cNvPr id="17" name="bg object 17"/>
          <p:cNvSpPr/>
          <p:nvPr/>
        </p:nvSpPr>
        <p:spPr>
          <a:xfrm>
            <a:off x="2445084" y="1705788"/>
            <a:ext cx="6472555" cy="9796780"/>
          </a:xfrm>
          <a:custGeom>
            <a:avLst/>
            <a:gdLst/>
            <a:ahLst/>
            <a:cxnLst/>
            <a:rect l="l" t="t" r="r" b="b"/>
            <a:pathLst>
              <a:path w="6472555" h="9796780">
                <a:moveTo>
                  <a:pt x="6124067" y="9796297"/>
                </a:moveTo>
                <a:lnTo>
                  <a:pt x="348475" y="9796297"/>
                </a:lnTo>
                <a:lnTo>
                  <a:pt x="301355" y="9793101"/>
                </a:lnTo>
                <a:lnTo>
                  <a:pt x="256110" y="9783794"/>
                </a:lnTo>
                <a:lnTo>
                  <a:pt x="213165" y="9768801"/>
                </a:lnTo>
                <a:lnTo>
                  <a:pt x="172943" y="9748545"/>
                </a:lnTo>
                <a:lnTo>
                  <a:pt x="135868" y="9723449"/>
                </a:lnTo>
                <a:lnTo>
                  <a:pt x="102361" y="9693936"/>
                </a:lnTo>
                <a:lnTo>
                  <a:pt x="72848" y="9660431"/>
                </a:lnTo>
                <a:lnTo>
                  <a:pt x="47752" y="9623357"/>
                </a:lnTo>
                <a:lnTo>
                  <a:pt x="27495" y="9583136"/>
                </a:lnTo>
                <a:lnTo>
                  <a:pt x="12502" y="9540193"/>
                </a:lnTo>
                <a:lnTo>
                  <a:pt x="3196" y="9494952"/>
                </a:lnTo>
                <a:lnTo>
                  <a:pt x="0" y="9447834"/>
                </a:lnTo>
                <a:lnTo>
                  <a:pt x="0" y="348475"/>
                </a:lnTo>
                <a:lnTo>
                  <a:pt x="3196" y="301357"/>
                </a:lnTo>
                <a:lnTo>
                  <a:pt x="12502" y="256115"/>
                </a:lnTo>
                <a:lnTo>
                  <a:pt x="27495" y="213171"/>
                </a:lnTo>
                <a:lnTo>
                  <a:pt x="47752" y="172949"/>
                </a:lnTo>
                <a:lnTo>
                  <a:pt x="72848" y="135873"/>
                </a:lnTo>
                <a:lnTo>
                  <a:pt x="102361" y="102366"/>
                </a:lnTo>
                <a:lnTo>
                  <a:pt x="135868" y="72852"/>
                </a:lnTo>
                <a:lnTo>
                  <a:pt x="172943" y="47755"/>
                </a:lnTo>
                <a:lnTo>
                  <a:pt x="213165" y="27497"/>
                </a:lnTo>
                <a:lnTo>
                  <a:pt x="256110" y="12503"/>
                </a:lnTo>
                <a:lnTo>
                  <a:pt x="301355" y="3196"/>
                </a:lnTo>
                <a:lnTo>
                  <a:pt x="348475" y="0"/>
                </a:lnTo>
                <a:lnTo>
                  <a:pt x="6124067" y="0"/>
                </a:lnTo>
                <a:lnTo>
                  <a:pt x="6171184" y="3196"/>
                </a:lnTo>
                <a:lnTo>
                  <a:pt x="6216426" y="12503"/>
                </a:lnTo>
                <a:lnTo>
                  <a:pt x="6259369" y="27497"/>
                </a:lnTo>
                <a:lnTo>
                  <a:pt x="6299589" y="47755"/>
                </a:lnTo>
                <a:lnTo>
                  <a:pt x="6336664" y="72852"/>
                </a:lnTo>
                <a:lnTo>
                  <a:pt x="6370169" y="102366"/>
                </a:lnTo>
                <a:lnTo>
                  <a:pt x="6399681" y="135873"/>
                </a:lnTo>
                <a:lnTo>
                  <a:pt x="6424777" y="172949"/>
                </a:lnTo>
                <a:lnTo>
                  <a:pt x="6445033" y="213171"/>
                </a:lnTo>
                <a:lnTo>
                  <a:pt x="6460026" y="256115"/>
                </a:lnTo>
                <a:lnTo>
                  <a:pt x="6469333" y="301357"/>
                </a:lnTo>
                <a:lnTo>
                  <a:pt x="6472529" y="348475"/>
                </a:lnTo>
                <a:lnTo>
                  <a:pt x="6472529" y="9447834"/>
                </a:lnTo>
                <a:lnTo>
                  <a:pt x="6469333" y="9494952"/>
                </a:lnTo>
                <a:lnTo>
                  <a:pt x="6460026" y="9540193"/>
                </a:lnTo>
                <a:lnTo>
                  <a:pt x="6445033" y="9583136"/>
                </a:lnTo>
                <a:lnTo>
                  <a:pt x="6424777" y="9623357"/>
                </a:lnTo>
                <a:lnTo>
                  <a:pt x="6399681" y="9660431"/>
                </a:lnTo>
                <a:lnTo>
                  <a:pt x="6370169" y="9693936"/>
                </a:lnTo>
                <a:lnTo>
                  <a:pt x="6336664" y="9723449"/>
                </a:lnTo>
                <a:lnTo>
                  <a:pt x="6299589" y="9748545"/>
                </a:lnTo>
                <a:lnTo>
                  <a:pt x="6259369" y="9768801"/>
                </a:lnTo>
                <a:lnTo>
                  <a:pt x="6216426" y="9783794"/>
                </a:lnTo>
                <a:lnTo>
                  <a:pt x="6171184" y="9793101"/>
                </a:lnTo>
                <a:lnTo>
                  <a:pt x="6124067" y="9796297"/>
                </a:lnTo>
                <a:close/>
              </a:path>
            </a:pathLst>
          </a:custGeom>
          <a:ln w="179997">
            <a:solidFill>
              <a:srgbClr val="6AA3BB"/>
            </a:solidFill>
          </a:ln>
        </p:spPr>
        <p:txBody>
          <a:bodyPr wrap="square" lIns="0" tIns="0" rIns="0" bIns="0" rtlCol="0"/>
          <a:lstStyle/>
          <a:p/>
        </p:txBody>
      </p:sp>
      <p:sp>
        <p:nvSpPr>
          <p:cNvPr id="18" name="bg object 18"/>
          <p:cNvSpPr/>
          <p:nvPr/>
        </p:nvSpPr>
        <p:spPr>
          <a:xfrm>
            <a:off x="1375878" y="11947296"/>
            <a:ext cx="324485" cy="432434"/>
          </a:xfrm>
          <a:custGeom>
            <a:avLst/>
            <a:gdLst/>
            <a:ahLst/>
            <a:cxnLst/>
            <a:rect l="l" t="t" r="r" b="b"/>
            <a:pathLst>
              <a:path w="324485" h="432434">
                <a:moveTo>
                  <a:pt x="0" y="0"/>
                </a:moveTo>
                <a:lnTo>
                  <a:pt x="324002" y="0"/>
                </a:lnTo>
                <a:lnTo>
                  <a:pt x="324002" y="432003"/>
                </a:lnTo>
              </a:path>
            </a:pathLst>
          </a:custGeom>
          <a:ln w="3810">
            <a:solidFill>
              <a:srgbClr val="000000"/>
            </a:solidFill>
          </a:ln>
        </p:spPr>
        <p:txBody>
          <a:bodyPr wrap="square" lIns="0" tIns="0" rIns="0" bIns="0" rtlCol="0"/>
          <a:lstStyle/>
          <a:p/>
        </p:txBody>
      </p:sp>
      <p:sp>
        <p:nvSpPr>
          <p:cNvPr id="19" name="bg object 19"/>
          <p:cNvSpPr/>
          <p:nvPr/>
        </p:nvSpPr>
        <p:spPr>
          <a:xfrm>
            <a:off x="1375873" y="12055291"/>
            <a:ext cx="432434" cy="324485"/>
          </a:xfrm>
          <a:custGeom>
            <a:avLst/>
            <a:gdLst/>
            <a:ahLst/>
            <a:cxnLst/>
            <a:rect l="l" t="t" r="r" b="b"/>
            <a:pathLst>
              <a:path w="432435" h="324484">
                <a:moveTo>
                  <a:pt x="432003" y="324002"/>
                </a:moveTo>
                <a:lnTo>
                  <a:pt x="432003" y="0"/>
                </a:lnTo>
                <a:lnTo>
                  <a:pt x="0" y="0"/>
                </a:lnTo>
              </a:path>
            </a:pathLst>
          </a:custGeom>
          <a:ln w="3810">
            <a:solidFill>
              <a:srgbClr val="000000"/>
            </a:solidFill>
          </a:ln>
        </p:spPr>
        <p:txBody>
          <a:bodyPr wrap="square" lIns="0" tIns="0" rIns="0" bIns="0" rtlCol="0"/>
          <a:lstStyle/>
          <a:p/>
        </p:txBody>
      </p:sp>
      <p:sp>
        <p:nvSpPr>
          <p:cNvPr id="20" name="bg object 20"/>
          <p:cNvSpPr/>
          <p:nvPr/>
        </p:nvSpPr>
        <p:spPr>
          <a:xfrm>
            <a:off x="1375878" y="823288"/>
            <a:ext cx="324485" cy="432434"/>
          </a:xfrm>
          <a:custGeom>
            <a:avLst/>
            <a:gdLst/>
            <a:ahLst/>
            <a:cxnLst/>
            <a:rect l="l" t="t" r="r" b="b"/>
            <a:pathLst>
              <a:path w="324485" h="432434">
                <a:moveTo>
                  <a:pt x="0" y="432003"/>
                </a:moveTo>
                <a:lnTo>
                  <a:pt x="324002" y="432003"/>
                </a:lnTo>
                <a:lnTo>
                  <a:pt x="324002" y="0"/>
                </a:lnTo>
              </a:path>
            </a:pathLst>
          </a:custGeom>
          <a:ln w="3810">
            <a:solidFill>
              <a:srgbClr val="000000"/>
            </a:solidFill>
          </a:ln>
        </p:spPr>
        <p:txBody>
          <a:bodyPr wrap="square" lIns="0" tIns="0" rIns="0" bIns="0" rtlCol="0"/>
          <a:lstStyle/>
          <a:p/>
        </p:txBody>
      </p:sp>
      <p:sp>
        <p:nvSpPr>
          <p:cNvPr id="21" name="bg object 21"/>
          <p:cNvSpPr/>
          <p:nvPr/>
        </p:nvSpPr>
        <p:spPr>
          <a:xfrm>
            <a:off x="1375873" y="823293"/>
            <a:ext cx="432434" cy="324485"/>
          </a:xfrm>
          <a:custGeom>
            <a:avLst/>
            <a:gdLst/>
            <a:ahLst/>
            <a:cxnLst/>
            <a:rect l="l" t="t" r="r" b="b"/>
            <a:pathLst>
              <a:path w="432435" h="324484">
                <a:moveTo>
                  <a:pt x="432003" y="0"/>
                </a:moveTo>
                <a:lnTo>
                  <a:pt x="432003" y="324002"/>
                </a:lnTo>
                <a:lnTo>
                  <a:pt x="0" y="324002"/>
                </a:lnTo>
              </a:path>
            </a:pathLst>
          </a:custGeom>
          <a:ln w="3810">
            <a:solidFill>
              <a:srgbClr val="000000"/>
            </a:solidFill>
          </a:ln>
        </p:spPr>
        <p:txBody>
          <a:bodyPr wrap="square" lIns="0" tIns="0" rIns="0" bIns="0" rtlCol="0"/>
          <a:lstStyle/>
          <a:p/>
        </p:txBody>
      </p:sp>
      <p:sp>
        <p:nvSpPr>
          <p:cNvPr id="22" name="bg object 22"/>
          <p:cNvSpPr/>
          <p:nvPr/>
        </p:nvSpPr>
        <p:spPr>
          <a:xfrm>
            <a:off x="17035867" y="823288"/>
            <a:ext cx="324485" cy="432434"/>
          </a:xfrm>
          <a:custGeom>
            <a:avLst/>
            <a:gdLst/>
            <a:ahLst/>
            <a:cxnLst/>
            <a:rect l="l" t="t" r="r" b="b"/>
            <a:pathLst>
              <a:path w="324484" h="432434">
                <a:moveTo>
                  <a:pt x="324002" y="432003"/>
                </a:moveTo>
                <a:lnTo>
                  <a:pt x="0" y="432003"/>
                </a:lnTo>
                <a:lnTo>
                  <a:pt x="0" y="0"/>
                </a:lnTo>
              </a:path>
            </a:pathLst>
          </a:custGeom>
          <a:ln w="3810">
            <a:solidFill>
              <a:srgbClr val="000000"/>
            </a:solidFill>
          </a:ln>
        </p:spPr>
        <p:txBody>
          <a:bodyPr wrap="square" lIns="0" tIns="0" rIns="0" bIns="0" rtlCol="0"/>
          <a:lstStyle/>
          <a:p/>
        </p:txBody>
      </p:sp>
      <p:sp>
        <p:nvSpPr>
          <p:cNvPr id="23" name="bg object 23"/>
          <p:cNvSpPr/>
          <p:nvPr/>
        </p:nvSpPr>
        <p:spPr>
          <a:xfrm>
            <a:off x="16927871" y="823293"/>
            <a:ext cx="432434" cy="324485"/>
          </a:xfrm>
          <a:custGeom>
            <a:avLst/>
            <a:gdLst/>
            <a:ahLst/>
            <a:cxnLst/>
            <a:rect l="l" t="t" r="r" b="b"/>
            <a:pathLst>
              <a:path w="432434" h="324484">
                <a:moveTo>
                  <a:pt x="0" y="0"/>
                </a:moveTo>
                <a:lnTo>
                  <a:pt x="0" y="324002"/>
                </a:lnTo>
                <a:lnTo>
                  <a:pt x="432003" y="324002"/>
                </a:lnTo>
              </a:path>
            </a:pathLst>
          </a:custGeom>
          <a:ln w="3810">
            <a:solidFill>
              <a:srgbClr val="000000"/>
            </a:solidFill>
          </a:ln>
        </p:spPr>
        <p:txBody>
          <a:bodyPr wrap="square" lIns="0" tIns="0" rIns="0" bIns="0" rtlCol="0"/>
          <a:lstStyle/>
          <a:p/>
        </p:txBody>
      </p:sp>
      <p:sp>
        <p:nvSpPr>
          <p:cNvPr id="24" name="bg object 24"/>
          <p:cNvSpPr/>
          <p:nvPr/>
        </p:nvSpPr>
        <p:spPr>
          <a:xfrm>
            <a:off x="17035867" y="11947296"/>
            <a:ext cx="324485" cy="432434"/>
          </a:xfrm>
          <a:custGeom>
            <a:avLst/>
            <a:gdLst/>
            <a:ahLst/>
            <a:cxnLst/>
            <a:rect l="l" t="t" r="r" b="b"/>
            <a:pathLst>
              <a:path w="324484" h="432434">
                <a:moveTo>
                  <a:pt x="324002" y="0"/>
                </a:moveTo>
                <a:lnTo>
                  <a:pt x="0" y="0"/>
                </a:lnTo>
                <a:lnTo>
                  <a:pt x="0" y="432003"/>
                </a:lnTo>
              </a:path>
            </a:pathLst>
          </a:custGeom>
          <a:ln w="3810">
            <a:solidFill>
              <a:srgbClr val="000000"/>
            </a:solidFill>
          </a:ln>
        </p:spPr>
        <p:txBody>
          <a:bodyPr wrap="square" lIns="0" tIns="0" rIns="0" bIns="0" rtlCol="0"/>
          <a:lstStyle/>
          <a:p/>
        </p:txBody>
      </p:sp>
      <p:sp>
        <p:nvSpPr>
          <p:cNvPr id="25" name="bg object 25"/>
          <p:cNvSpPr/>
          <p:nvPr/>
        </p:nvSpPr>
        <p:spPr>
          <a:xfrm>
            <a:off x="16927871" y="12055291"/>
            <a:ext cx="432434" cy="324485"/>
          </a:xfrm>
          <a:custGeom>
            <a:avLst/>
            <a:gdLst/>
            <a:ahLst/>
            <a:cxnLst/>
            <a:rect l="l" t="t" r="r" b="b"/>
            <a:pathLst>
              <a:path w="432434" h="324484">
                <a:moveTo>
                  <a:pt x="0" y="324002"/>
                </a:moveTo>
                <a:lnTo>
                  <a:pt x="0" y="0"/>
                </a:lnTo>
                <a:lnTo>
                  <a:pt x="432003" y="0"/>
                </a:lnTo>
              </a:path>
            </a:pathLst>
          </a:custGeom>
          <a:ln w="3810">
            <a:solidFill>
              <a:srgbClr val="000000"/>
            </a:solidFill>
          </a:ln>
        </p:spPr>
        <p:txBody>
          <a:bodyPr wrap="square" lIns="0" tIns="0" rIns="0" bIns="0" rtlCol="0"/>
          <a:lstStyle/>
          <a:p/>
        </p:txBody>
      </p:sp>
      <p:sp>
        <p:nvSpPr>
          <p:cNvPr id="26" name="bg object 26"/>
          <p:cNvSpPr/>
          <p:nvPr/>
        </p:nvSpPr>
        <p:spPr>
          <a:xfrm>
            <a:off x="1350676" y="6601290"/>
            <a:ext cx="304800" cy="0"/>
          </a:xfrm>
          <a:custGeom>
            <a:avLst/>
            <a:gdLst/>
            <a:ahLst/>
            <a:cxnLst/>
            <a:rect l="l" t="t" r="r" b="b"/>
            <a:pathLst>
              <a:path w="304800" h="0">
                <a:moveTo>
                  <a:pt x="0" y="0"/>
                </a:moveTo>
                <a:lnTo>
                  <a:pt x="304800" y="0"/>
                </a:lnTo>
              </a:path>
            </a:pathLst>
          </a:custGeom>
          <a:ln w="3810">
            <a:solidFill>
              <a:srgbClr val="000000"/>
            </a:solidFill>
          </a:ln>
        </p:spPr>
        <p:txBody>
          <a:bodyPr wrap="square" lIns="0" tIns="0" rIns="0" bIns="0" rtlCol="0"/>
          <a:lstStyle/>
          <a:p/>
        </p:txBody>
      </p:sp>
      <p:sp>
        <p:nvSpPr>
          <p:cNvPr id="27" name="bg object 27"/>
          <p:cNvSpPr/>
          <p:nvPr/>
        </p:nvSpPr>
        <p:spPr>
          <a:xfrm>
            <a:off x="1579276" y="6144090"/>
            <a:ext cx="0" cy="914400"/>
          </a:xfrm>
          <a:custGeom>
            <a:avLst/>
            <a:gdLst/>
            <a:ahLst/>
            <a:cxnLst/>
            <a:rect l="l" t="t" r="r" b="b"/>
            <a:pathLst>
              <a:path w="0" h="914400">
                <a:moveTo>
                  <a:pt x="0" y="0"/>
                </a:moveTo>
                <a:lnTo>
                  <a:pt x="0" y="914400"/>
                </a:lnTo>
              </a:path>
            </a:pathLst>
          </a:custGeom>
          <a:ln w="3810">
            <a:solidFill>
              <a:srgbClr val="000000"/>
            </a:solidFill>
          </a:ln>
        </p:spPr>
        <p:txBody>
          <a:bodyPr wrap="square" lIns="0" tIns="0" rIns="0" bIns="0" rtlCol="0"/>
          <a:lstStyle/>
          <a:p/>
        </p:txBody>
      </p:sp>
      <p:sp>
        <p:nvSpPr>
          <p:cNvPr id="28" name="bg object 28"/>
          <p:cNvSpPr/>
          <p:nvPr/>
        </p:nvSpPr>
        <p:spPr>
          <a:xfrm>
            <a:off x="17080272" y="6601290"/>
            <a:ext cx="304800" cy="0"/>
          </a:xfrm>
          <a:custGeom>
            <a:avLst/>
            <a:gdLst/>
            <a:ahLst/>
            <a:cxnLst/>
            <a:rect l="l" t="t" r="r" b="b"/>
            <a:pathLst>
              <a:path w="304800" h="0">
                <a:moveTo>
                  <a:pt x="304800" y="0"/>
                </a:moveTo>
                <a:lnTo>
                  <a:pt x="0" y="0"/>
                </a:lnTo>
              </a:path>
            </a:pathLst>
          </a:custGeom>
          <a:ln w="3810">
            <a:solidFill>
              <a:srgbClr val="000000"/>
            </a:solidFill>
          </a:ln>
        </p:spPr>
        <p:txBody>
          <a:bodyPr wrap="square" lIns="0" tIns="0" rIns="0" bIns="0" rtlCol="0"/>
          <a:lstStyle/>
          <a:p/>
        </p:txBody>
      </p:sp>
      <p:sp>
        <p:nvSpPr>
          <p:cNvPr id="29" name="bg object 29"/>
          <p:cNvSpPr/>
          <p:nvPr/>
        </p:nvSpPr>
        <p:spPr>
          <a:xfrm>
            <a:off x="17156472" y="6144090"/>
            <a:ext cx="0" cy="914400"/>
          </a:xfrm>
          <a:custGeom>
            <a:avLst/>
            <a:gdLst/>
            <a:ahLst/>
            <a:cxnLst/>
            <a:rect l="l" t="t" r="r" b="b"/>
            <a:pathLst>
              <a:path w="0" h="914400">
                <a:moveTo>
                  <a:pt x="0" y="914400"/>
                </a:moveTo>
                <a:lnTo>
                  <a:pt x="0" y="0"/>
                </a:lnTo>
              </a:path>
            </a:pathLst>
          </a:custGeom>
          <a:ln w="3810">
            <a:solidFill>
              <a:srgbClr val="000000"/>
            </a:solidFill>
          </a:ln>
        </p:spPr>
        <p:txBody>
          <a:bodyPr wrap="square" lIns="0" tIns="0" rIns="0" bIns="0" rtlCol="0"/>
          <a:lstStyle/>
          <a:p/>
        </p:txBody>
      </p:sp>
      <p:sp>
        <p:nvSpPr>
          <p:cNvPr id="30" name="bg object 30"/>
          <p:cNvSpPr/>
          <p:nvPr/>
        </p:nvSpPr>
        <p:spPr>
          <a:xfrm>
            <a:off x="8910674" y="1026691"/>
            <a:ext cx="914400" cy="0"/>
          </a:xfrm>
          <a:custGeom>
            <a:avLst/>
            <a:gdLst/>
            <a:ahLst/>
            <a:cxnLst/>
            <a:rect l="l" t="t" r="r" b="b"/>
            <a:pathLst>
              <a:path w="914400" h="0">
                <a:moveTo>
                  <a:pt x="0" y="0"/>
                </a:moveTo>
                <a:lnTo>
                  <a:pt x="914400" y="0"/>
                </a:lnTo>
              </a:path>
            </a:pathLst>
          </a:custGeom>
          <a:ln w="3810">
            <a:solidFill>
              <a:srgbClr val="000000"/>
            </a:solidFill>
          </a:ln>
        </p:spPr>
        <p:txBody>
          <a:bodyPr wrap="square" lIns="0" tIns="0" rIns="0" bIns="0" rtlCol="0"/>
          <a:lstStyle/>
          <a:p/>
        </p:txBody>
      </p:sp>
      <p:sp>
        <p:nvSpPr>
          <p:cNvPr id="31" name="bg object 31"/>
          <p:cNvSpPr/>
          <p:nvPr/>
        </p:nvSpPr>
        <p:spPr>
          <a:xfrm>
            <a:off x="9367874" y="798091"/>
            <a:ext cx="0" cy="304800"/>
          </a:xfrm>
          <a:custGeom>
            <a:avLst/>
            <a:gdLst/>
            <a:ahLst/>
            <a:cxnLst/>
            <a:rect l="l" t="t" r="r" b="b"/>
            <a:pathLst>
              <a:path w="0" h="304800">
                <a:moveTo>
                  <a:pt x="0" y="0"/>
                </a:moveTo>
                <a:lnTo>
                  <a:pt x="0" y="304800"/>
                </a:lnTo>
              </a:path>
            </a:pathLst>
          </a:custGeom>
          <a:ln w="3810">
            <a:solidFill>
              <a:srgbClr val="000000"/>
            </a:solidFill>
          </a:ln>
        </p:spPr>
        <p:txBody>
          <a:bodyPr wrap="square" lIns="0" tIns="0" rIns="0" bIns="0" rtlCol="0"/>
          <a:lstStyle/>
          <a:p/>
        </p:txBody>
      </p:sp>
      <p:sp>
        <p:nvSpPr>
          <p:cNvPr id="32" name="bg object 32"/>
          <p:cNvSpPr/>
          <p:nvPr/>
        </p:nvSpPr>
        <p:spPr>
          <a:xfrm>
            <a:off x="8910674" y="12175895"/>
            <a:ext cx="914400" cy="0"/>
          </a:xfrm>
          <a:custGeom>
            <a:avLst/>
            <a:gdLst/>
            <a:ahLst/>
            <a:cxnLst/>
            <a:rect l="l" t="t" r="r" b="b"/>
            <a:pathLst>
              <a:path w="914400" h="0">
                <a:moveTo>
                  <a:pt x="914400" y="0"/>
                </a:moveTo>
                <a:lnTo>
                  <a:pt x="0" y="0"/>
                </a:lnTo>
              </a:path>
            </a:pathLst>
          </a:custGeom>
          <a:ln w="3810">
            <a:solidFill>
              <a:srgbClr val="000000"/>
            </a:solidFill>
          </a:ln>
        </p:spPr>
        <p:txBody>
          <a:bodyPr wrap="square" lIns="0" tIns="0" rIns="0" bIns="0" rtlCol="0"/>
          <a:lstStyle/>
          <a:p/>
        </p:txBody>
      </p:sp>
      <p:sp>
        <p:nvSpPr>
          <p:cNvPr id="33" name="bg object 33"/>
          <p:cNvSpPr/>
          <p:nvPr/>
        </p:nvSpPr>
        <p:spPr>
          <a:xfrm>
            <a:off x="9367874" y="12099695"/>
            <a:ext cx="0" cy="304800"/>
          </a:xfrm>
          <a:custGeom>
            <a:avLst/>
            <a:gdLst/>
            <a:ahLst/>
            <a:cxnLst/>
            <a:rect l="l" t="t" r="r" b="b"/>
            <a:pathLst>
              <a:path w="0" h="304800">
                <a:moveTo>
                  <a:pt x="0" y="304799"/>
                </a:moveTo>
                <a:lnTo>
                  <a:pt x="0" y="0"/>
                </a:lnTo>
              </a:path>
            </a:pathLst>
          </a:custGeom>
          <a:ln w="3810">
            <a:solidFill>
              <a:srgbClr val="000000"/>
            </a:solidFill>
          </a:ln>
        </p:spPr>
        <p:txBody>
          <a:bodyPr wrap="square" lIns="0" tIns="0" rIns="0" bIns="0" rtlCol="0"/>
          <a:lstStyle/>
          <a:p/>
        </p:txBody>
      </p:sp>
      <p:sp>
        <p:nvSpPr>
          <p:cNvPr id="2" name="Holder 2"/>
          <p:cNvSpPr>
            <a:spLocks noGrp="1"/>
          </p:cNvSpPr>
          <p:nvPr>
            <p:ph type="title"/>
          </p:nvPr>
        </p:nvSpPr>
        <p:spPr>
          <a:xfrm>
            <a:off x="927100" y="524256"/>
            <a:ext cx="16687800" cy="2097024"/>
          </a:xfrm>
          <a:prstGeom prst="rect">
            <a:avLst/>
          </a:prstGeom>
        </p:spPr>
        <p:txBody>
          <a:bodyPr wrap="square" lIns="0" tIns="0" rIns="0" bIns="0">
            <a:spAutoFit/>
          </a:bodyPr>
          <a:lstStyle>
            <a:lvl1pPr>
              <a:defRPr/>
            </a:lvl1pPr>
          </a:lstStyle>
          <a:p/>
        </p:txBody>
      </p:sp>
      <p:sp>
        <p:nvSpPr>
          <p:cNvPr id="3" name="Holder 3"/>
          <p:cNvSpPr>
            <a:spLocks noGrp="1"/>
          </p:cNvSpPr>
          <p:nvPr>
            <p:ph type="body" idx="1"/>
          </p:nvPr>
        </p:nvSpPr>
        <p:spPr>
          <a:xfrm>
            <a:off x="927100" y="3014472"/>
            <a:ext cx="16687800" cy="8650224"/>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a:xfrm>
            <a:off x="6304280" y="12188952"/>
            <a:ext cx="5933440" cy="655320"/>
          </a:xfrm>
          <a:prstGeom prst="rect">
            <a:avLst/>
          </a:prstGeom>
        </p:spPr>
        <p:txBody>
          <a:bodyPr wrap="square" lIns="0" tIns="0" rIns="0" bIns="0">
            <a:spAutoFit/>
          </a:bodyPr>
          <a:lstStyle>
            <a:lvl1pPr algn="ctr">
              <a:defRPr>
                <a:solidFill>
                  <a:schemeClr val="tx1">
                    <a:tint val="75000"/>
                  </a:schemeClr>
                </a:solidFill>
              </a:defRPr>
            </a:lvl1pPr>
          </a:lstStyle>
          <a:p/>
        </p:txBody>
      </p:sp>
      <p:sp>
        <p:nvSpPr>
          <p:cNvPr id="5" name="Holder 5"/>
          <p:cNvSpPr>
            <a:spLocks noGrp="1"/>
          </p:cNvSpPr>
          <p:nvPr>
            <p:ph type="dt" idx="6" sz="half"/>
          </p:nvPr>
        </p:nvSpPr>
        <p:spPr>
          <a:xfrm>
            <a:off x="927100" y="12188952"/>
            <a:ext cx="4264660" cy="6553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a:xfrm>
            <a:off x="13350241" y="12188952"/>
            <a:ext cx="4264660" cy="6553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p>
        </p:txBody>
      </p:sp>
    </p:spTree>
  </p:cSld>
  <p:clrMap folHlink="folHlink" hlink="hlink" accent1="accent1" accent2="accent2" accent3="accent3" accent4="accent4" accent5="accent5" accent6="accent6" tx2="dk2" bg2="lt2" tx1="dk1" bg1="lt1"/>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jpg"/><Relationship Id="rId3" Type="http://schemas.openxmlformats.org/officeDocument/2006/relationships/hyperlink" Target="http://www.japan.coop/" TargetMode="External"/><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descr=""/>
          <p:cNvSpPr txBox="1"/>
          <p:nvPr/>
        </p:nvSpPr>
        <p:spPr>
          <a:xfrm>
            <a:off x="11791501" y="3134995"/>
            <a:ext cx="2693035" cy="6059170"/>
          </a:xfrm>
          <a:prstGeom prst="rect">
            <a:avLst/>
          </a:prstGeom>
        </p:spPr>
        <p:txBody>
          <a:bodyPr wrap="square" lIns="0" tIns="0" rIns="0" bIns="0" rtlCol="0" vert="eaVert">
            <a:spAutoFit/>
          </a:bodyPr>
          <a:lstStyle/>
          <a:p>
            <a:pPr marL="12700">
              <a:lnSpc>
                <a:spcPct val="60000"/>
              </a:lnSpc>
            </a:pPr>
            <a:r>
              <a:rPr dirty="0" sz="5950" spc="-600" b="1">
                <a:solidFill>
                  <a:srgbClr val="C77DB5"/>
                </a:solidFill>
                <a:latin typeface="A-OTF Gothic MB101 Pro B"/>
                <a:cs typeface="A-OTF Gothic MB101 Pro B"/>
              </a:rPr>
              <a:t>2</a:t>
            </a:r>
            <a:r>
              <a:rPr dirty="0" sz="5950" spc="-480" b="1">
                <a:solidFill>
                  <a:srgbClr val="C77DB5"/>
                </a:solidFill>
                <a:latin typeface="A-OTF Gothic MB101 Pro B"/>
                <a:cs typeface="A-OTF Gothic MB101 Pro B"/>
              </a:rPr>
              <a:t>0</a:t>
            </a:r>
            <a:r>
              <a:rPr dirty="0" sz="5950" spc="-600" b="1">
                <a:solidFill>
                  <a:srgbClr val="C77DB5"/>
                </a:solidFill>
                <a:latin typeface="A-OTF Gothic MB101 Pro B"/>
                <a:cs typeface="A-OTF Gothic MB101 Pro B"/>
              </a:rPr>
              <a:t>2</a:t>
            </a:r>
            <a:r>
              <a:rPr dirty="0" sz="5950" spc="-360" b="1">
                <a:solidFill>
                  <a:srgbClr val="C77DB5"/>
                </a:solidFill>
                <a:latin typeface="A-OTF Gothic MB101 Pro B"/>
                <a:cs typeface="A-OTF Gothic MB101 Pro B"/>
              </a:rPr>
              <a:t>5</a:t>
            </a:r>
            <a:r>
              <a:rPr dirty="0" sz="5950" spc="-720" b="1">
                <a:solidFill>
                  <a:srgbClr val="C77DB5"/>
                </a:solidFill>
                <a:latin typeface="A-OTF Gothic MB101 Pro B"/>
                <a:cs typeface="A-OTF Gothic MB101 Pro B"/>
              </a:rPr>
              <a:t>年</a:t>
            </a:r>
            <a:r>
              <a:rPr dirty="0" sz="5950" b="1">
                <a:solidFill>
                  <a:srgbClr val="C77DB5"/>
                </a:solidFill>
                <a:latin typeface="A-OTF Gothic MB101 Pro B"/>
                <a:cs typeface="A-OTF Gothic MB101 Pro B"/>
              </a:rPr>
              <a:t>。</a:t>
            </a:r>
            <a:endParaRPr sz="5950">
              <a:latin typeface="A-OTF Gothic MB101 Pro B"/>
              <a:cs typeface="A-OTF Gothic MB101 Pro B"/>
            </a:endParaRPr>
          </a:p>
          <a:p>
            <a:pPr marL="12700">
              <a:lnSpc>
                <a:spcPct val="100000"/>
              </a:lnSpc>
              <a:spcBef>
                <a:spcPts val="370"/>
              </a:spcBef>
            </a:pPr>
            <a:r>
              <a:rPr dirty="0" sz="5950" b="1">
                <a:solidFill>
                  <a:srgbClr val="C77DB5"/>
                </a:solidFill>
                <a:latin typeface="A-OTF Gothic MB101 Pro B"/>
                <a:cs typeface="A-OTF Gothic MB101 Pro B"/>
              </a:rPr>
              <a:t>国際</a:t>
            </a:r>
            <a:r>
              <a:rPr dirty="0" sz="5950" spc="-120" b="1">
                <a:solidFill>
                  <a:srgbClr val="C77DB5"/>
                </a:solidFill>
                <a:latin typeface="A-OTF Gothic MB101 Pro B"/>
                <a:cs typeface="A-OTF Gothic MB101 Pro B"/>
              </a:rPr>
              <a:t>協同組</a:t>
            </a:r>
            <a:r>
              <a:rPr dirty="0" sz="5950" b="1">
                <a:solidFill>
                  <a:srgbClr val="C77DB5"/>
                </a:solidFill>
                <a:latin typeface="A-OTF Gothic MB101 Pro B"/>
                <a:cs typeface="A-OTF Gothic MB101 Pro B"/>
              </a:rPr>
              <a:t>合年が</a:t>
            </a:r>
            <a:endParaRPr sz="5950">
              <a:latin typeface="A-OTF Gothic MB101 Pro B"/>
              <a:cs typeface="A-OTF Gothic MB101 Pro B"/>
            </a:endParaRPr>
          </a:p>
          <a:p>
            <a:pPr marL="12700">
              <a:lnSpc>
                <a:spcPct val="100000"/>
              </a:lnSpc>
              <a:spcBef>
                <a:spcPts val="365"/>
              </a:spcBef>
            </a:pPr>
            <a:r>
              <a:rPr dirty="0" sz="5950" spc="-960" b="1">
                <a:solidFill>
                  <a:srgbClr val="C77DB5"/>
                </a:solidFill>
                <a:latin typeface="A-OTF Gothic MB101 Pro B"/>
                <a:cs typeface="A-OTF Gothic MB101 Pro B"/>
              </a:rPr>
              <a:t>や</a:t>
            </a:r>
            <a:r>
              <a:rPr dirty="0" sz="5950" spc="-1080" b="1">
                <a:solidFill>
                  <a:srgbClr val="C77DB5"/>
                </a:solidFill>
                <a:latin typeface="A-OTF Gothic MB101 Pro B"/>
                <a:cs typeface="A-OTF Gothic MB101 Pro B"/>
              </a:rPr>
              <a:t>っ</a:t>
            </a:r>
            <a:r>
              <a:rPr dirty="0" sz="5950" spc="-120" b="1">
                <a:solidFill>
                  <a:srgbClr val="C77DB5"/>
                </a:solidFill>
                <a:latin typeface="A-OTF Gothic MB101 Pro B"/>
                <a:cs typeface="A-OTF Gothic MB101 Pro B"/>
              </a:rPr>
              <a:t>てく</a:t>
            </a:r>
            <a:r>
              <a:rPr dirty="0" sz="5950" spc="-600" b="1">
                <a:solidFill>
                  <a:srgbClr val="C77DB5"/>
                </a:solidFill>
                <a:latin typeface="A-OTF Gothic MB101 Pro B"/>
                <a:cs typeface="A-OTF Gothic MB101 Pro B"/>
              </a:rPr>
              <a:t>る</a:t>
            </a:r>
            <a:r>
              <a:rPr dirty="0" sz="5950" b="1">
                <a:solidFill>
                  <a:srgbClr val="C77DB5"/>
                </a:solidFill>
                <a:latin typeface="A-OTF Gothic MB101 Pro B"/>
                <a:cs typeface="A-OTF Gothic MB101 Pro B"/>
              </a:rPr>
              <a:t>。</a:t>
            </a:r>
            <a:endParaRPr sz="5950">
              <a:latin typeface="A-OTF Gothic MB101 Pro B"/>
              <a:cs typeface="A-OTF Gothic MB101 Pro B"/>
            </a:endParaRPr>
          </a:p>
        </p:txBody>
      </p:sp>
      <p:sp>
        <p:nvSpPr>
          <p:cNvPr id="3" name="object 3" descr=""/>
          <p:cNvSpPr txBox="1"/>
          <p:nvPr/>
        </p:nvSpPr>
        <p:spPr>
          <a:xfrm>
            <a:off x="11292718" y="10527248"/>
            <a:ext cx="3776979" cy="533400"/>
          </a:xfrm>
          <a:prstGeom prst="rect">
            <a:avLst/>
          </a:prstGeom>
        </p:spPr>
        <p:txBody>
          <a:bodyPr wrap="square" lIns="0" tIns="17780" rIns="0" bIns="0" rtlCol="0" vert="horz">
            <a:spAutoFit/>
          </a:bodyPr>
          <a:lstStyle/>
          <a:p>
            <a:pPr marL="36195">
              <a:lnSpc>
                <a:spcPct val="100000"/>
              </a:lnSpc>
              <a:spcBef>
                <a:spcPts val="140"/>
              </a:spcBef>
            </a:pPr>
            <a:r>
              <a:rPr dirty="0" sz="1750" spc="-20" b="1">
                <a:solidFill>
                  <a:srgbClr val="C77DB5"/>
                </a:solidFill>
                <a:latin typeface="A-OTF Gothic MB101 Pro B"/>
                <a:cs typeface="A-OTF Gothic MB101 Pro B"/>
              </a:rPr>
              <a:t>一般社団法人日本協同組合連携機構</a:t>
            </a:r>
            <a:endParaRPr sz="1750">
              <a:latin typeface="A-OTF Gothic MB101 Pro B"/>
              <a:cs typeface="A-OTF Gothic MB101 Pro B"/>
            </a:endParaRPr>
          </a:p>
          <a:p>
            <a:pPr marL="12700">
              <a:lnSpc>
                <a:spcPct val="100000"/>
              </a:lnSpc>
              <a:spcBef>
                <a:spcPts val="110"/>
              </a:spcBef>
            </a:pPr>
            <a:r>
              <a:rPr dirty="0" sz="1450" b="1">
                <a:solidFill>
                  <a:srgbClr val="C77DB5"/>
                </a:solidFill>
                <a:latin typeface="A-OTF Gothic MB101 Pro B"/>
                <a:cs typeface="A-OTF Gothic MB101 Pro B"/>
              </a:rPr>
              <a:t>Japan</a:t>
            </a:r>
            <a:r>
              <a:rPr dirty="0" sz="1450" spc="190" b="1">
                <a:solidFill>
                  <a:srgbClr val="C77DB5"/>
                </a:solidFill>
                <a:latin typeface="A-OTF Gothic MB101 Pro B"/>
                <a:cs typeface="A-OTF Gothic MB101 Pro B"/>
              </a:rPr>
              <a:t> </a:t>
            </a:r>
            <a:r>
              <a:rPr dirty="0" sz="1450" b="1">
                <a:solidFill>
                  <a:srgbClr val="C77DB5"/>
                </a:solidFill>
                <a:latin typeface="A-OTF Gothic MB101 Pro B"/>
                <a:cs typeface="A-OTF Gothic MB101 Pro B"/>
              </a:rPr>
              <a:t>Co-operative</a:t>
            </a:r>
            <a:r>
              <a:rPr dirty="0" sz="1450" spc="190" b="1">
                <a:solidFill>
                  <a:srgbClr val="C77DB5"/>
                </a:solidFill>
                <a:latin typeface="A-OTF Gothic MB101 Pro B"/>
                <a:cs typeface="A-OTF Gothic MB101 Pro B"/>
              </a:rPr>
              <a:t> </a:t>
            </a:r>
            <a:r>
              <a:rPr dirty="0" sz="1450" spc="30" b="1">
                <a:solidFill>
                  <a:srgbClr val="C77DB5"/>
                </a:solidFill>
                <a:latin typeface="A-OTF Gothic MB101 Pro B"/>
                <a:cs typeface="A-OTF Gothic MB101 Pro B"/>
              </a:rPr>
              <a:t>Allianc</a:t>
            </a:r>
            <a:r>
              <a:rPr dirty="0" sz="1450" spc="-620" b="1">
                <a:solidFill>
                  <a:srgbClr val="C77DB5"/>
                </a:solidFill>
                <a:latin typeface="A-OTF Gothic MB101 Pro B"/>
                <a:cs typeface="A-OTF Gothic MB101 Pro B"/>
              </a:rPr>
              <a:t>e</a:t>
            </a:r>
            <a:r>
              <a:rPr dirty="0" sz="1450" spc="30" b="1">
                <a:solidFill>
                  <a:srgbClr val="C77DB5"/>
                </a:solidFill>
                <a:latin typeface="A-OTF Gothic MB101 Pro B"/>
                <a:cs typeface="A-OTF Gothic MB101 Pro B"/>
              </a:rPr>
              <a:t>（JCA）</a:t>
            </a:r>
            <a:endParaRPr sz="1450">
              <a:latin typeface="A-OTF Gothic MB101 Pro B"/>
              <a:cs typeface="A-OTF Gothic MB101 Pro B"/>
            </a:endParaRPr>
          </a:p>
        </p:txBody>
      </p:sp>
      <p:sp>
        <p:nvSpPr>
          <p:cNvPr id="4" name="object 4" descr=""/>
          <p:cNvSpPr txBox="1"/>
          <p:nvPr/>
        </p:nvSpPr>
        <p:spPr>
          <a:xfrm>
            <a:off x="3076130" y="5805932"/>
            <a:ext cx="1128395" cy="189865"/>
          </a:xfrm>
          <a:prstGeom prst="rect">
            <a:avLst/>
          </a:prstGeom>
          <a:ln w="7200">
            <a:solidFill>
              <a:srgbClr val="006180"/>
            </a:solidFill>
          </a:ln>
        </p:spPr>
        <p:txBody>
          <a:bodyPr wrap="square" lIns="0" tIns="12065" rIns="0" bIns="0" rtlCol="0" vert="horz">
            <a:spAutoFit/>
          </a:bodyPr>
          <a:lstStyle/>
          <a:p>
            <a:pPr marL="64769">
              <a:lnSpc>
                <a:spcPct val="100000"/>
              </a:lnSpc>
              <a:spcBef>
                <a:spcPts val="95"/>
              </a:spcBef>
            </a:pPr>
            <a:r>
              <a:rPr dirty="0" sz="1100" b="1">
                <a:solidFill>
                  <a:srgbClr val="006180"/>
                </a:solidFill>
                <a:latin typeface="A-OTF Gothic MB101 Pro DB"/>
                <a:cs typeface="A-OTF Gothic MB101 Pro DB"/>
              </a:rPr>
              <a:t>1</a:t>
            </a:r>
            <a:r>
              <a:rPr dirty="0" sz="1100" spc="-160" b="1">
                <a:solidFill>
                  <a:srgbClr val="006180"/>
                </a:solidFill>
                <a:latin typeface="A-OTF Gothic MB101 Pro DB"/>
                <a:cs typeface="A-OTF Gothic MB101 Pro DB"/>
              </a:rPr>
              <a:t>号会員</a:t>
            </a:r>
            <a:r>
              <a:rPr dirty="0" sz="1100" b="1">
                <a:solidFill>
                  <a:srgbClr val="006180"/>
                </a:solidFill>
                <a:latin typeface="A-OTF Gothic MB101 Pro DB"/>
                <a:cs typeface="A-OTF Gothic MB101 Pro DB"/>
              </a:rPr>
              <a:t>（社員</a:t>
            </a:r>
            <a:r>
              <a:rPr dirty="0" sz="1100" spc="-50" b="1">
                <a:solidFill>
                  <a:srgbClr val="006180"/>
                </a:solidFill>
                <a:latin typeface="A-OTF Gothic MB101 Pro DB"/>
                <a:cs typeface="A-OTF Gothic MB101 Pro DB"/>
              </a:rPr>
              <a:t>）</a:t>
            </a:r>
            <a:endParaRPr sz="1100">
              <a:latin typeface="A-OTF Gothic MB101 Pro DB"/>
              <a:cs typeface="A-OTF Gothic MB101 Pro DB"/>
            </a:endParaRPr>
          </a:p>
        </p:txBody>
      </p:sp>
      <p:sp>
        <p:nvSpPr>
          <p:cNvPr id="5" name="object 5" descr=""/>
          <p:cNvSpPr txBox="1"/>
          <p:nvPr/>
        </p:nvSpPr>
        <p:spPr>
          <a:xfrm>
            <a:off x="3079297" y="5990949"/>
            <a:ext cx="2345055" cy="3710940"/>
          </a:xfrm>
          <a:prstGeom prst="rect">
            <a:avLst/>
          </a:prstGeom>
        </p:spPr>
        <p:txBody>
          <a:bodyPr wrap="square" lIns="0" tIns="12065" rIns="0" bIns="0" rtlCol="0" vert="horz">
            <a:spAutoFit/>
          </a:bodyPr>
          <a:lstStyle/>
          <a:p>
            <a:pPr marL="12700" marR="5080" indent="5080">
              <a:lnSpc>
                <a:spcPct val="135500"/>
              </a:lnSpc>
              <a:spcBef>
                <a:spcPts val="95"/>
              </a:spcBef>
            </a:pPr>
            <a:r>
              <a:rPr dirty="0" sz="1050" spc="-10" b="1">
                <a:solidFill>
                  <a:srgbClr val="006180"/>
                </a:solidFill>
                <a:latin typeface="Kozuka Gothic Pro B"/>
                <a:cs typeface="Kozuka Gothic Pro B"/>
              </a:rPr>
              <a:t>一般社団法人 全国農業協同組合中央会</a:t>
            </a:r>
            <a:r>
              <a:rPr dirty="0" sz="1050" spc="-20" b="1">
                <a:solidFill>
                  <a:srgbClr val="006180"/>
                </a:solidFill>
                <a:latin typeface="Kozuka Gothic Pro B"/>
                <a:cs typeface="Kozuka Gothic Pro B"/>
              </a:rPr>
              <a:t>日本生活協同組合連合会</a:t>
            </a:r>
            <a:endParaRPr sz="1050">
              <a:latin typeface="Kozuka Gothic Pro B"/>
              <a:cs typeface="Kozuka Gothic Pro B"/>
            </a:endParaRPr>
          </a:p>
          <a:p>
            <a:pPr marL="17780" marR="840105">
              <a:lnSpc>
                <a:spcPct val="135500"/>
              </a:lnSpc>
            </a:pPr>
            <a:r>
              <a:rPr dirty="0" sz="1050" spc="-5" b="1">
                <a:solidFill>
                  <a:srgbClr val="006180"/>
                </a:solidFill>
                <a:latin typeface="Kozuka Gothic Pro B"/>
                <a:cs typeface="Kozuka Gothic Pro B"/>
              </a:rPr>
              <a:t>全国漁業協同組合連合会</a:t>
            </a:r>
            <a:r>
              <a:rPr dirty="0" sz="1050" spc="-10" b="1">
                <a:solidFill>
                  <a:srgbClr val="006180"/>
                </a:solidFill>
                <a:latin typeface="Kozuka Gothic Pro B"/>
                <a:cs typeface="Kozuka Gothic Pro B"/>
              </a:rPr>
              <a:t>全国森林組合連合会</a:t>
            </a:r>
            <a:endParaRPr sz="1050">
              <a:latin typeface="Kozuka Gothic Pro B"/>
              <a:cs typeface="Kozuka Gothic Pro B"/>
            </a:endParaRPr>
          </a:p>
          <a:p>
            <a:pPr marL="12700">
              <a:lnSpc>
                <a:spcPct val="100000"/>
              </a:lnSpc>
              <a:spcBef>
                <a:spcPts val="450"/>
              </a:spcBef>
            </a:pPr>
            <a:r>
              <a:rPr dirty="0" sz="1050" spc="-20" b="1">
                <a:solidFill>
                  <a:srgbClr val="006180"/>
                </a:solidFill>
                <a:latin typeface="Kozuka Gothic Pro B"/>
                <a:cs typeface="Kozuka Gothic Pro B"/>
              </a:rPr>
              <a:t>日本労働者協同組合連合会</a:t>
            </a:r>
            <a:endParaRPr sz="1050">
              <a:latin typeface="Kozuka Gothic Pro B"/>
              <a:cs typeface="Kozuka Gothic Pro B"/>
            </a:endParaRPr>
          </a:p>
          <a:p>
            <a:pPr marL="17780" marR="168275">
              <a:lnSpc>
                <a:spcPct val="135500"/>
              </a:lnSpc>
            </a:pPr>
            <a:r>
              <a:rPr dirty="0" sz="1050" spc="-5" b="1">
                <a:solidFill>
                  <a:srgbClr val="006180"/>
                </a:solidFill>
                <a:latin typeface="Kozuka Gothic Pro B"/>
                <a:cs typeface="Kozuka Gothic Pro B"/>
              </a:rPr>
              <a:t>全国労働者共済生活協同組合連合会一般社団法人 全国労働金庫協会</a:t>
            </a:r>
            <a:r>
              <a:rPr dirty="0" sz="1050" spc="500" b="1">
                <a:solidFill>
                  <a:srgbClr val="006180"/>
                </a:solidFill>
                <a:latin typeface="Kozuka Gothic Pro B"/>
                <a:cs typeface="Kozuka Gothic Pro B"/>
              </a:rPr>
              <a:t>  </a:t>
            </a:r>
            <a:r>
              <a:rPr dirty="0" sz="1050" spc="-5" b="1">
                <a:solidFill>
                  <a:srgbClr val="006180"/>
                </a:solidFill>
                <a:latin typeface="Kozuka Gothic Pro B"/>
                <a:cs typeface="Kozuka Gothic Pro B"/>
              </a:rPr>
              <a:t>全国農業協同組合連合会</a:t>
            </a:r>
            <a:endParaRPr sz="1050">
              <a:latin typeface="Kozuka Gothic Pro B"/>
              <a:cs typeface="Kozuka Gothic Pro B"/>
            </a:endParaRPr>
          </a:p>
          <a:p>
            <a:pPr marL="17780" marR="571500">
              <a:lnSpc>
                <a:spcPct val="135500"/>
              </a:lnSpc>
            </a:pPr>
            <a:r>
              <a:rPr dirty="0" sz="1050" spc="-5" b="1">
                <a:solidFill>
                  <a:srgbClr val="006180"/>
                </a:solidFill>
                <a:latin typeface="Kozuka Gothic Pro B"/>
                <a:cs typeface="Kozuka Gothic Pro B"/>
              </a:rPr>
              <a:t>全国共済農業協同組合連合会</a:t>
            </a:r>
            <a:r>
              <a:rPr dirty="0" sz="1050" spc="-10" b="1">
                <a:solidFill>
                  <a:srgbClr val="006180"/>
                </a:solidFill>
                <a:latin typeface="Kozuka Gothic Pro B"/>
                <a:cs typeface="Kozuka Gothic Pro B"/>
              </a:rPr>
              <a:t>農林中央金庫</a:t>
            </a:r>
            <a:endParaRPr sz="1050">
              <a:latin typeface="Kozuka Gothic Pro B"/>
              <a:cs typeface="Kozuka Gothic Pro B"/>
            </a:endParaRPr>
          </a:p>
          <a:p>
            <a:pPr marL="17780" marR="814069">
              <a:lnSpc>
                <a:spcPct val="135500"/>
              </a:lnSpc>
            </a:pPr>
            <a:r>
              <a:rPr dirty="0" sz="1050" spc="-20" b="1">
                <a:solidFill>
                  <a:srgbClr val="006180"/>
                </a:solidFill>
                <a:latin typeface="Kozuka Gothic Pro B"/>
                <a:cs typeface="Kozuka Gothic Pro B"/>
              </a:rPr>
              <a:t>一般社団法人 家の光協会</a:t>
            </a:r>
            <a:r>
              <a:rPr dirty="0" sz="1050" spc="-5" b="1">
                <a:solidFill>
                  <a:srgbClr val="006180"/>
                </a:solidFill>
                <a:latin typeface="Kozuka Gothic Pro B"/>
                <a:cs typeface="Kozuka Gothic Pro B"/>
              </a:rPr>
              <a:t>株式会社日本農業新聞</a:t>
            </a:r>
            <a:endParaRPr sz="1050">
              <a:latin typeface="Kozuka Gothic Pro B"/>
              <a:cs typeface="Kozuka Gothic Pro B"/>
            </a:endParaRPr>
          </a:p>
          <a:p>
            <a:pPr marL="17780" marR="571500">
              <a:lnSpc>
                <a:spcPct val="135500"/>
              </a:lnSpc>
            </a:pPr>
            <a:r>
              <a:rPr dirty="0" sz="1050" spc="-5" b="1">
                <a:solidFill>
                  <a:srgbClr val="006180"/>
                </a:solidFill>
                <a:latin typeface="Kozuka Gothic Pro B"/>
                <a:cs typeface="Kozuka Gothic Pro B"/>
              </a:rPr>
              <a:t>全国厚生農業協同組合連合会</a:t>
            </a:r>
            <a:r>
              <a:rPr dirty="0" sz="1050" spc="-10" b="1">
                <a:solidFill>
                  <a:srgbClr val="006180"/>
                </a:solidFill>
                <a:latin typeface="Kozuka Gothic Pro B"/>
                <a:cs typeface="Kozuka Gothic Pro B"/>
              </a:rPr>
              <a:t>株式会社 農協観光</a:t>
            </a:r>
            <a:endParaRPr sz="1050">
              <a:latin typeface="Kozuka Gothic Pro B"/>
              <a:cs typeface="Kozuka Gothic Pro B"/>
            </a:endParaRPr>
          </a:p>
          <a:p>
            <a:pPr marL="17780" marR="5080">
              <a:lnSpc>
                <a:spcPct val="135500"/>
              </a:lnSpc>
            </a:pPr>
            <a:r>
              <a:rPr dirty="0" sz="1050" spc="-10" b="1">
                <a:solidFill>
                  <a:srgbClr val="006180"/>
                </a:solidFill>
                <a:latin typeface="Kozuka Gothic Pro B"/>
                <a:cs typeface="Kozuka Gothic Pro B"/>
              </a:rPr>
              <a:t>一般財団法人 全国農林漁業団体共済会</a:t>
            </a:r>
            <a:r>
              <a:rPr dirty="0" sz="1050" spc="-5" b="1">
                <a:solidFill>
                  <a:srgbClr val="006180"/>
                </a:solidFill>
                <a:latin typeface="Kozuka Gothic Pro B"/>
                <a:cs typeface="Kozuka Gothic Pro B"/>
              </a:rPr>
              <a:t>全国大学生活協同組合連合会</a:t>
            </a:r>
            <a:endParaRPr sz="1050">
              <a:latin typeface="Kozuka Gothic Pro B"/>
              <a:cs typeface="Kozuka Gothic Pro B"/>
            </a:endParaRPr>
          </a:p>
          <a:p>
            <a:pPr marL="12700">
              <a:lnSpc>
                <a:spcPct val="100000"/>
              </a:lnSpc>
              <a:spcBef>
                <a:spcPts val="445"/>
              </a:spcBef>
            </a:pPr>
            <a:r>
              <a:rPr dirty="0" sz="1050" spc="-20" b="1">
                <a:solidFill>
                  <a:srgbClr val="006180"/>
                </a:solidFill>
                <a:latin typeface="Kozuka Gothic Pro B"/>
                <a:cs typeface="Kozuka Gothic Pro B"/>
              </a:rPr>
              <a:t>日本医療福祉生活協同組合連合会</a:t>
            </a:r>
            <a:endParaRPr sz="1050">
              <a:latin typeface="Kozuka Gothic Pro B"/>
              <a:cs typeface="Kozuka Gothic Pro B"/>
            </a:endParaRPr>
          </a:p>
        </p:txBody>
      </p:sp>
      <p:sp>
        <p:nvSpPr>
          <p:cNvPr id="6" name="object 6" descr=""/>
          <p:cNvSpPr txBox="1"/>
          <p:nvPr/>
        </p:nvSpPr>
        <p:spPr>
          <a:xfrm>
            <a:off x="5862268" y="5747813"/>
            <a:ext cx="2142490" cy="459105"/>
          </a:xfrm>
          <a:prstGeom prst="rect">
            <a:avLst/>
          </a:prstGeom>
        </p:spPr>
        <p:txBody>
          <a:bodyPr wrap="square" lIns="0" tIns="12065" rIns="0" bIns="0" rtlCol="0" vert="horz">
            <a:spAutoFit/>
          </a:bodyPr>
          <a:lstStyle/>
          <a:p>
            <a:pPr marL="12700" marR="5080">
              <a:lnSpc>
                <a:spcPct val="135500"/>
              </a:lnSpc>
              <a:spcBef>
                <a:spcPts val="95"/>
              </a:spcBef>
            </a:pPr>
            <a:r>
              <a:rPr dirty="0" sz="1050" spc="-45" b="1">
                <a:solidFill>
                  <a:srgbClr val="006180"/>
                </a:solidFill>
                <a:latin typeface="Kozuka Gothic Pro B"/>
                <a:cs typeface="Kozuka Gothic Pro B"/>
              </a:rPr>
              <a:t>日本コープ共済生活協同組合連合会</a:t>
            </a:r>
            <a:r>
              <a:rPr dirty="0" sz="1050" spc="-20" b="1">
                <a:solidFill>
                  <a:srgbClr val="006180"/>
                </a:solidFill>
                <a:latin typeface="Kozuka Gothic Pro B"/>
                <a:cs typeface="Kozuka Gothic Pro B"/>
              </a:rPr>
              <a:t>日本文化厚生農業協同組合連合会</a:t>
            </a:r>
            <a:endParaRPr sz="1050">
              <a:latin typeface="Kozuka Gothic Pro B"/>
              <a:cs typeface="Kozuka Gothic Pro B"/>
            </a:endParaRPr>
          </a:p>
        </p:txBody>
      </p:sp>
      <p:sp>
        <p:nvSpPr>
          <p:cNvPr id="7" name="object 7" descr=""/>
          <p:cNvSpPr txBox="1"/>
          <p:nvPr/>
        </p:nvSpPr>
        <p:spPr>
          <a:xfrm>
            <a:off x="5868403" y="6473356"/>
            <a:ext cx="659765" cy="189865"/>
          </a:xfrm>
          <a:prstGeom prst="rect">
            <a:avLst/>
          </a:prstGeom>
          <a:ln w="7200">
            <a:solidFill>
              <a:srgbClr val="006180"/>
            </a:solidFill>
          </a:ln>
        </p:spPr>
        <p:txBody>
          <a:bodyPr wrap="square" lIns="0" tIns="9525" rIns="0" bIns="0" rtlCol="0" vert="horz">
            <a:spAutoFit/>
          </a:bodyPr>
          <a:lstStyle/>
          <a:p>
            <a:pPr marL="55244">
              <a:lnSpc>
                <a:spcPct val="100000"/>
              </a:lnSpc>
              <a:spcBef>
                <a:spcPts val="75"/>
              </a:spcBef>
            </a:pPr>
            <a:r>
              <a:rPr dirty="0" sz="1100" b="1">
                <a:solidFill>
                  <a:srgbClr val="006180"/>
                </a:solidFill>
                <a:latin typeface="A-OTF Gothic MB101 Pro DB"/>
                <a:cs typeface="A-OTF Gothic MB101 Pro DB"/>
              </a:rPr>
              <a:t>2</a:t>
            </a:r>
            <a:r>
              <a:rPr dirty="0" sz="1100" spc="-20" b="1">
                <a:solidFill>
                  <a:srgbClr val="006180"/>
                </a:solidFill>
                <a:latin typeface="A-OTF Gothic MB101 Pro DB"/>
                <a:cs typeface="A-OTF Gothic MB101 Pro DB"/>
              </a:rPr>
              <a:t>号会員</a:t>
            </a:r>
            <a:endParaRPr sz="1100">
              <a:latin typeface="A-OTF Gothic MB101 Pro DB"/>
              <a:cs typeface="A-OTF Gothic MB101 Pro DB"/>
            </a:endParaRPr>
          </a:p>
        </p:txBody>
      </p:sp>
      <p:sp>
        <p:nvSpPr>
          <p:cNvPr id="8" name="object 8" descr=""/>
          <p:cNvSpPr txBox="1"/>
          <p:nvPr/>
        </p:nvSpPr>
        <p:spPr>
          <a:xfrm>
            <a:off x="5859698" y="6655603"/>
            <a:ext cx="2552065" cy="1976755"/>
          </a:xfrm>
          <a:prstGeom prst="rect">
            <a:avLst/>
          </a:prstGeom>
        </p:spPr>
        <p:txBody>
          <a:bodyPr wrap="square" lIns="0" tIns="69215" rIns="0" bIns="0" rtlCol="0" vert="horz">
            <a:spAutoFit/>
          </a:bodyPr>
          <a:lstStyle/>
          <a:p>
            <a:pPr marL="20320">
              <a:lnSpc>
                <a:spcPct val="100000"/>
              </a:lnSpc>
              <a:spcBef>
                <a:spcPts val="545"/>
              </a:spcBef>
            </a:pPr>
            <a:r>
              <a:rPr dirty="0" sz="1050" b="1">
                <a:solidFill>
                  <a:srgbClr val="006180"/>
                </a:solidFill>
                <a:latin typeface="Kozuka Gothic Pro B"/>
                <a:cs typeface="Kozuka Gothic Pro B"/>
              </a:rPr>
              <a:t>JA</a:t>
            </a:r>
            <a:r>
              <a:rPr dirty="0" sz="1050" spc="-10" b="1">
                <a:solidFill>
                  <a:srgbClr val="006180"/>
                </a:solidFill>
                <a:latin typeface="Kozuka Gothic Pro B"/>
                <a:cs typeface="Kozuka Gothic Pro B"/>
              </a:rPr>
              <a:t>都道府県中央会</a:t>
            </a:r>
            <a:endParaRPr sz="1050">
              <a:latin typeface="Kozuka Gothic Pro B"/>
              <a:cs typeface="Kozuka Gothic Pro B"/>
            </a:endParaRPr>
          </a:p>
          <a:p>
            <a:pPr marL="20320">
              <a:lnSpc>
                <a:spcPct val="100000"/>
              </a:lnSpc>
              <a:spcBef>
                <a:spcPts val="445"/>
              </a:spcBef>
            </a:pPr>
            <a:r>
              <a:rPr dirty="0" sz="1050" spc="-5" b="1">
                <a:solidFill>
                  <a:srgbClr val="006180"/>
                </a:solidFill>
                <a:latin typeface="Kozuka Gothic Pro B"/>
                <a:cs typeface="Kozuka Gothic Pro B"/>
              </a:rPr>
              <a:t>一般社団法人 全国信用金庫協会</a:t>
            </a:r>
            <a:endParaRPr sz="1050">
              <a:latin typeface="Kozuka Gothic Pro B"/>
              <a:cs typeface="Kozuka Gothic Pro B"/>
            </a:endParaRPr>
          </a:p>
          <a:p>
            <a:pPr marL="20320" marR="343535">
              <a:lnSpc>
                <a:spcPct val="135500"/>
              </a:lnSpc>
            </a:pPr>
            <a:r>
              <a:rPr dirty="0" sz="1050" spc="-10" b="1">
                <a:solidFill>
                  <a:srgbClr val="006180"/>
                </a:solidFill>
                <a:latin typeface="Kozuka Gothic Pro B"/>
                <a:cs typeface="Kozuka Gothic Pro B"/>
              </a:rPr>
              <a:t>一般社団法人 全国信用組合中央協会</a:t>
            </a:r>
            <a:r>
              <a:rPr dirty="0" sz="1050" spc="-5" b="1">
                <a:solidFill>
                  <a:srgbClr val="006180"/>
                </a:solidFill>
                <a:latin typeface="Kozuka Gothic Pro B"/>
                <a:cs typeface="Kozuka Gothic Pro B"/>
              </a:rPr>
              <a:t>一般社団法人日本共済協会</a:t>
            </a:r>
            <a:endParaRPr sz="1050">
              <a:latin typeface="Kozuka Gothic Pro B"/>
              <a:cs typeface="Kozuka Gothic Pro B"/>
            </a:endParaRPr>
          </a:p>
          <a:p>
            <a:pPr marL="20320">
              <a:lnSpc>
                <a:spcPct val="100000"/>
              </a:lnSpc>
              <a:spcBef>
                <a:spcPts val="450"/>
              </a:spcBef>
            </a:pPr>
            <a:r>
              <a:rPr dirty="0" sz="1050" spc="-5" b="1">
                <a:solidFill>
                  <a:srgbClr val="006180"/>
                </a:solidFill>
                <a:latin typeface="Kozuka Gothic Pro B"/>
                <a:cs typeface="Kozuka Gothic Pro B"/>
              </a:rPr>
              <a:t>労働者福祉中央協議会</a:t>
            </a:r>
            <a:endParaRPr sz="1050">
              <a:latin typeface="Kozuka Gothic Pro B"/>
              <a:cs typeface="Kozuka Gothic Pro B"/>
            </a:endParaRPr>
          </a:p>
          <a:p>
            <a:pPr marL="20320" marR="159385">
              <a:lnSpc>
                <a:spcPct val="135500"/>
              </a:lnSpc>
            </a:pPr>
            <a:r>
              <a:rPr dirty="0" sz="1050" spc="-50" b="1">
                <a:solidFill>
                  <a:srgbClr val="006180"/>
                </a:solidFill>
                <a:latin typeface="Kozuka Gothic Pro B"/>
                <a:cs typeface="Kozuka Gothic Pro B"/>
              </a:rPr>
              <a:t>生活クラブ事業連合生活協同組合連合会</a:t>
            </a:r>
            <a:r>
              <a:rPr dirty="0" sz="1050" spc="-5" b="1">
                <a:solidFill>
                  <a:srgbClr val="006180"/>
                </a:solidFill>
                <a:latin typeface="Kozuka Gothic Pro B"/>
                <a:cs typeface="Kozuka Gothic Pro B"/>
              </a:rPr>
              <a:t>全国中小企業団体中央会</a:t>
            </a:r>
            <a:endParaRPr sz="1050">
              <a:latin typeface="Kozuka Gothic Pro B"/>
              <a:cs typeface="Kozuka Gothic Pro B"/>
            </a:endParaRPr>
          </a:p>
          <a:p>
            <a:pPr marL="20320">
              <a:lnSpc>
                <a:spcPct val="100000"/>
              </a:lnSpc>
              <a:spcBef>
                <a:spcPts val="445"/>
              </a:spcBef>
            </a:pPr>
            <a:r>
              <a:rPr dirty="0" sz="1050" spc="-5" b="1">
                <a:solidFill>
                  <a:srgbClr val="006180"/>
                </a:solidFill>
                <a:latin typeface="Kozuka Gothic Pro B"/>
                <a:cs typeface="Kozuka Gothic Pro B"/>
              </a:rPr>
              <a:t>共栄火災海上保険株式会社</a:t>
            </a:r>
            <a:endParaRPr sz="1050">
              <a:latin typeface="Kozuka Gothic Pro B"/>
              <a:cs typeface="Kozuka Gothic Pro B"/>
            </a:endParaRPr>
          </a:p>
          <a:p>
            <a:pPr marL="12700">
              <a:lnSpc>
                <a:spcPct val="100000"/>
              </a:lnSpc>
              <a:spcBef>
                <a:spcPts val="445"/>
              </a:spcBef>
            </a:pPr>
            <a:r>
              <a:rPr dirty="0" sz="1050" spc="-185" b="1">
                <a:solidFill>
                  <a:srgbClr val="006180"/>
                </a:solidFill>
                <a:latin typeface="Kozuka Gothic Pro B"/>
                <a:cs typeface="Kozuka Gothic Pro B"/>
              </a:rPr>
              <a:t>ワーカーズ・コレクティブネットワークジャパン</a:t>
            </a:r>
            <a:endParaRPr sz="1050">
              <a:latin typeface="Kozuka Gothic Pro B"/>
              <a:cs typeface="Kozuka Gothic Pro B"/>
            </a:endParaRPr>
          </a:p>
        </p:txBody>
      </p:sp>
      <p:sp>
        <p:nvSpPr>
          <p:cNvPr id="9" name="object 9" descr=""/>
          <p:cNvSpPr txBox="1"/>
          <p:nvPr/>
        </p:nvSpPr>
        <p:spPr>
          <a:xfrm>
            <a:off x="5868403" y="8881733"/>
            <a:ext cx="659765" cy="189865"/>
          </a:xfrm>
          <a:prstGeom prst="rect">
            <a:avLst/>
          </a:prstGeom>
          <a:ln w="7200">
            <a:solidFill>
              <a:srgbClr val="006180"/>
            </a:solidFill>
          </a:ln>
        </p:spPr>
        <p:txBody>
          <a:bodyPr wrap="square" lIns="0" tIns="12700" rIns="0" bIns="0" rtlCol="0" vert="horz">
            <a:spAutoFit/>
          </a:bodyPr>
          <a:lstStyle/>
          <a:p>
            <a:pPr marL="55244">
              <a:lnSpc>
                <a:spcPct val="100000"/>
              </a:lnSpc>
              <a:spcBef>
                <a:spcPts val="100"/>
              </a:spcBef>
            </a:pPr>
            <a:r>
              <a:rPr dirty="0" sz="1100" b="1">
                <a:solidFill>
                  <a:srgbClr val="006180"/>
                </a:solidFill>
                <a:latin typeface="A-OTF Gothic MB101 Pro DB"/>
                <a:cs typeface="A-OTF Gothic MB101 Pro DB"/>
              </a:rPr>
              <a:t>3</a:t>
            </a:r>
            <a:r>
              <a:rPr dirty="0" sz="1100" spc="-20" b="1">
                <a:solidFill>
                  <a:srgbClr val="006180"/>
                </a:solidFill>
                <a:latin typeface="A-OTF Gothic MB101 Pro DB"/>
                <a:cs typeface="A-OTF Gothic MB101 Pro DB"/>
              </a:rPr>
              <a:t>号会員</a:t>
            </a:r>
            <a:endParaRPr sz="1100">
              <a:latin typeface="A-OTF Gothic MB101 Pro DB"/>
              <a:cs typeface="A-OTF Gothic MB101 Pro DB"/>
            </a:endParaRPr>
          </a:p>
        </p:txBody>
      </p:sp>
      <p:sp>
        <p:nvSpPr>
          <p:cNvPr id="10" name="object 10" descr=""/>
          <p:cNvSpPr txBox="1"/>
          <p:nvPr/>
        </p:nvSpPr>
        <p:spPr>
          <a:xfrm>
            <a:off x="5805822" y="9066979"/>
            <a:ext cx="2237740" cy="657225"/>
          </a:xfrm>
          <a:prstGeom prst="rect">
            <a:avLst/>
          </a:prstGeom>
        </p:spPr>
        <p:txBody>
          <a:bodyPr wrap="square" lIns="0" tIns="12065" rIns="0" bIns="0" rtlCol="0" vert="horz">
            <a:spAutoFit/>
          </a:bodyPr>
          <a:lstStyle/>
          <a:p>
            <a:pPr marL="71755" marR="5080" indent="2540">
              <a:lnSpc>
                <a:spcPct val="135500"/>
              </a:lnSpc>
              <a:spcBef>
                <a:spcPts val="95"/>
              </a:spcBef>
            </a:pPr>
            <a:r>
              <a:rPr dirty="0" sz="1050" spc="-140" b="1">
                <a:solidFill>
                  <a:srgbClr val="006180"/>
                </a:solidFill>
                <a:latin typeface="Kozuka Gothic Pro B"/>
                <a:cs typeface="Kozuka Gothic Pro B"/>
              </a:rPr>
              <a:t>農協、生協、森組、漁協、各種協同組合</a:t>
            </a:r>
            <a:r>
              <a:rPr dirty="0" sz="1050" spc="-45" b="1">
                <a:solidFill>
                  <a:srgbClr val="006180"/>
                </a:solidFill>
                <a:latin typeface="Kozuka Gothic Pro B"/>
                <a:cs typeface="Kozuka Gothic Pro B"/>
              </a:rPr>
              <a:t>および連合会等</a:t>
            </a:r>
            <a:endParaRPr sz="1050">
              <a:latin typeface="Kozuka Gothic Pro B"/>
              <a:cs typeface="Kozuka Gothic Pro B"/>
            </a:endParaRPr>
          </a:p>
          <a:p>
            <a:pPr marL="12700">
              <a:lnSpc>
                <a:spcPct val="100000"/>
              </a:lnSpc>
              <a:spcBef>
                <a:spcPts val="475"/>
              </a:spcBef>
            </a:pPr>
            <a:r>
              <a:rPr dirty="0" sz="900" spc="-40">
                <a:solidFill>
                  <a:srgbClr val="006180"/>
                </a:solidFill>
                <a:latin typeface="A-OTF Gothic BBB Pro"/>
                <a:cs typeface="A-OTF Gothic BBB Pro"/>
              </a:rPr>
              <a:t>（513</a:t>
            </a:r>
            <a:r>
              <a:rPr dirty="0" sz="900" spc="-165">
                <a:solidFill>
                  <a:srgbClr val="006180"/>
                </a:solidFill>
                <a:latin typeface="A-OTF Gothic BBB Pro"/>
                <a:cs typeface="A-OTF Gothic BBB Pro"/>
              </a:rPr>
              <a:t>会員、</a:t>
            </a:r>
            <a:r>
              <a:rPr dirty="0" sz="900">
                <a:solidFill>
                  <a:srgbClr val="006180"/>
                </a:solidFill>
                <a:latin typeface="A-OTF Gothic BBB Pro"/>
                <a:cs typeface="A-OTF Gothic BBB Pro"/>
              </a:rPr>
              <a:t>2024年</a:t>
            </a:r>
            <a:r>
              <a:rPr dirty="0" sz="900" spc="-60">
                <a:solidFill>
                  <a:srgbClr val="006180"/>
                </a:solidFill>
                <a:latin typeface="A-OTF Gothic BBB Pro"/>
                <a:cs typeface="A-OTF Gothic BBB Pro"/>
              </a:rPr>
              <a:t>3</a:t>
            </a:r>
            <a:r>
              <a:rPr dirty="0" sz="900" spc="-75">
                <a:solidFill>
                  <a:srgbClr val="006180"/>
                </a:solidFill>
                <a:latin typeface="A-OTF Gothic BBB Pro"/>
                <a:cs typeface="A-OTF Gothic BBB Pro"/>
              </a:rPr>
              <a:t>月</a:t>
            </a:r>
            <a:r>
              <a:rPr dirty="0" sz="900" spc="-30">
                <a:solidFill>
                  <a:srgbClr val="006180"/>
                </a:solidFill>
                <a:latin typeface="A-OTF Gothic BBB Pro"/>
                <a:cs typeface="A-OTF Gothic BBB Pro"/>
              </a:rPr>
              <a:t>31</a:t>
            </a:r>
            <a:r>
              <a:rPr dirty="0" sz="900" spc="-25">
                <a:solidFill>
                  <a:srgbClr val="006180"/>
                </a:solidFill>
                <a:latin typeface="A-OTF Gothic BBB Pro"/>
                <a:cs typeface="A-OTF Gothic BBB Pro"/>
              </a:rPr>
              <a:t>日現在</a:t>
            </a:r>
            <a:r>
              <a:rPr dirty="0" sz="900" spc="-50">
                <a:solidFill>
                  <a:srgbClr val="006180"/>
                </a:solidFill>
                <a:latin typeface="A-OTF Gothic BBB Pro"/>
                <a:cs typeface="A-OTF Gothic BBB Pro"/>
              </a:rPr>
              <a:t>）</a:t>
            </a:r>
            <a:endParaRPr sz="900">
              <a:latin typeface="A-OTF Gothic BBB Pro"/>
              <a:cs typeface="A-OTF Gothic BBB Pro"/>
            </a:endParaRPr>
          </a:p>
        </p:txBody>
      </p:sp>
      <p:sp>
        <p:nvSpPr>
          <p:cNvPr id="11" name="object 11" descr=""/>
          <p:cNvSpPr/>
          <p:nvPr/>
        </p:nvSpPr>
        <p:spPr>
          <a:xfrm>
            <a:off x="3064706" y="10331091"/>
            <a:ext cx="5180965" cy="0"/>
          </a:xfrm>
          <a:custGeom>
            <a:avLst/>
            <a:gdLst/>
            <a:ahLst/>
            <a:cxnLst/>
            <a:rect l="l" t="t" r="r" b="b"/>
            <a:pathLst>
              <a:path w="5180965" h="0">
                <a:moveTo>
                  <a:pt x="0" y="0"/>
                </a:moveTo>
                <a:lnTo>
                  <a:pt x="5180711" y="0"/>
                </a:lnTo>
              </a:path>
            </a:pathLst>
          </a:custGeom>
          <a:ln w="10579">
            <a:solidFill>
              <a:srgbClr val="00456D"/>
            </a:solidFill>
          </a:ln>
        </p:spPr>
        <p:txBody>
          <a:bodyPr wrap="square" lIns="0" tIns="0" rIns="0" bIns="0" rtlCol="0"/>
          <a:lstStyle/>
          <a:p/>
        </p:txBody>
      </p:sp>
      <p:grpSp>
        <p:nvGrpSpPr>
          <p:cNvPr id="12" name="object 12" descr=""/>
          <p:cNvGrpSpPr/>
          <p:nvPr/>
        </p:nvGrpSpPr>
        <p:grpSpPr>
          <a:xfrm>
            <a:off x="3064706" y="5143138"/>
            <a:ext cx="5180965" cy="518159"/>
            <a:chOff x="3064706" y="5143138"/>
            <a:chExt cx="5180965" cy="518159"/>
          </a:xfrm>
        </p:grpSpPr>
        <p:sp>
          <p:nvSpPr>
            <p:cNvPr id="13" name="object 13" descr=""/>
            <p:cNvSpPr/>
            <p:nvPr/>
          </p:nvSpPr>
          <p:spPr>
            <a:xfrm>
              <a:off x="3064706" y="5655566"/>
              <a:ext cx="5180965" cy="0"/>
            </a:xfrm>
            <a:custGeom>
              <a:avLst/>
              <a:gdLst/>
              <a:ahLst/>
              <a:cxnLst/>
              <a:rect l="l" t="t" r="r" b="b"/>
              <a:pathLst>
                <a:path w="5180965" h="0">
                  <a:moveTo>
                    <a:pt x="0" y="0"/>
                  </a:moveTo>
                  <a:lnTo>
                    <a:pt x="5180711" y="0"/>
                  </a:lnTo>
                </a:path>
              </a:pathLst>
            </a:custGeom>
            <a:ln w="10579">
              <a:solidFill>
                <a:srgbClr val="00456D"/>
              </a:solidFill>
            </a:ln>
          </p:spPr>
          <p:txBody>
            <a:bodyPr wrap="square" lIns="0" tIns="0" rIns="0" bIns="0" rtlCol="0"/>
            <a:lstStyle/>
            <a:p/>
          </p:txBody>
        </p:sp>
        <p:pic>
          <p:nvPicPr>
            <p:cNvPr id="14" name="object 14" descr=""/>
            <p:cNvPicPr/>
            <p:nvPr/>
          </p:nvPicPr>
          <p:blipFill>
            <a:blip r:embed="rId2" cstate="print"/>
            <a:stretch>
              <a:fillRect/>
            </a:stretch>
          </p:blipFill>
          <p:spPr>
            <a:xfrm>
              <a:off x="7772559" y="5143138"/>
              <a:ext cx="434240" cy="463416"/>
            </a:xfrm>
            <a:prstGeom prst="rect">
              <a:avLst/>
            </a:prstGeom>
          </p:spPr>
        </p:pic>
      </p:grpSp>
      <p:sp>
        <p:nvSpPr>
          <p:cNvPr id="15" name="object 15" descr=""/>
          <p:cNvSpPr txBox="1"/>
          <p:nvPr/>
        </p:nvSpPr>
        <p:spPr>
          <a:xfrm>
            <a:off x="3318823" y="10404310"/>
            <a:ext cx="4323715" cy="720090"/>
          </a:xfrm>
          <a:prstGeom prst="rect">
            <a:avLst/>
          </a:prstGeom>
        </p:spPr>
        <p:txBody>
          <a:bodyPr wrap="square" lIns="0" tIns="93980" rIns="0" bIns="0" rtlCol="0" vert="horz">
            <a:spAutoFit/>
          </a:bodyPr>
          <a:lstStyle/>
          <a:p>
            <a:pPr marL="40005">
              <a:lnSpc>
                <a:spcPct val="100000"/>
              </a:lnSpc>
              <a:spcBef>
                <a:spcPts val="740"/>
              </a:spcBef>
            </a:pPr>
            <a:r>
              <a:rPr dirty="0" baseline="8547" sz="1950" spc="-37">
                <a:solidFill>
                  <a:srgbClr val="00456D"/>
                </a:solidFill>
                <a:latin typeface="A-OTF Shin Go Pro M"/>
                <a:cs typeface="A-OTF Shin Go Pro M"/>
              </a:rPr>
              <a:t>一般社団法人 </a:t>
            </a:r>
            <a:r>
              <a:rPr dirty="0" sz="1850" spc="-125">
                <a:solidFill>
                  <a:srgbClr val="00456D"/>
                </a:solidFill>
                <a:latin typeface="A-OTF Shin Go Pro M"/>
                <a:cs typeface="A-OTF Shin Go Pro M"/>
              </a:rPr>
              <a:t>日本協同組合連携機構</a:t>
            </a:r>
            <a:r>
              <a:rPr dirty="0" sz="1850" spc="-10">
                <a:solidFill>
                  <a:srgbClr val="00456D"/>
                </a:solidFill>
                <a:latin typeface="A-OTF Shin Go Pro M"/>
                <a:cs typeface="A-OTF Shin Go Pro M"/>
              </a:rPr>
              <a:t>（JCA）</a:t>
            </a:r>
            <a:endParaRPr sz="1850">
              <a:latin typeface="A-OTF Shin Go Pro M"/>
              <a:cs typeface="A-OTF Shin Go Pro M"/>
            </a:endParaRPr>
          </a:p>
          <a:p>
            <a:pPr marL="46990" marR="307340" indent="-9525">
              <a:lnSpc>
                <a:spcPct val="111400"/>
              </a:lnSpc>
              <a:spcBef>
                <a:spcPts val="195"/>
              </a:spcBef>
            </a:pPr>
            <a:r>
              <a:rPr dirty="0" sz="900" spc="-254">
                <a:solidFill>
                  <a:srgbClr val="00456D"/>
                </a:solidFill>
                <a:latin typeface="A-OTF Gothic BBB Pro"/>
                <a:cs typeface="A-OTF Gothic BBB Pro"/>
              </a:rPr>
              <a:t>〒１６２</a:t>
            </a:r>
            <a:r>
              <a:rPr dirty="0" baseline="6172" sz="1350" spc="-382">
                <a:solidFill>
                  <a:srgbClr val="00456D"/>
                </a:solidFill>
                <a:latin typeface="A-OTF Gothic BBB Pro"/>
                <a:cs typeface="A-OTF Gothic BBB Pro"/>
              </a:rPr>
              <a:t>-</a:t>
            </a:r>
            <a:r>
              <a:rPr dirty="0" sz="900" spc="-120">
                <a:solidFill>
                  <a:srgbClr val="00456D"/>
                </a:solidFill>
                <a:latin typeface="A-OTF Gothic BBB Pro"/>
                <a:cs typeface="A-OTF Gothic BBB Pro"/>
              </a:rPr>
              <a:t>０８２６ 東京都新宿区市谷船河原町１１番地 飯田橋レインボービル５階</a:t>
            </a:r>
            <a:r>
              <a:rPr dirty="0" sz="900" spc="-50">
                <a:solidFill>
                  <a:srgbClr val="00456D"/>
                </a:solidFill>
                <a:latin typeface="A-OTF Gothic BBB Pro"/>
                <a:cs typeface="A-OTF Gothic BBB Pro"/>
              </a:rPr>
              <a:t> </a:t>
            </a:r>
            <a:r>
              <a:rPr dirty="0" sz="900" spc="-145">
                <a:solidFill>
                  <a:srgbClr val="00456D"/>
                </a:solidFill>
                <a:latin typeface="A-OTF Gothic BBB Pro"/>
                <a:cs typeface="A-OTF Gothic BBB Pro"/>
              </a:rPr>
              <a:t>TEL：03‐6280‐7200（</a:t>
            </a:r>
            <a:r>
              <a:rPr dirty="0" sz="900">
                <a:solidFill>
                  <a:srgbClr val="00456D"/>
                </a:solidFill>
                <a:latin typeface="A-OTF Gothic BBB Pro"/>
                <a:cs typeface="A-OTF Gothic BBB Pro"/>
              </a:rPr>
              <a:t>代表）</a:t>
            </a:r>
            <a:r>
              <a:rPr dirty="0" sz="900" spc="100">
                <a:solidFill>
                  <a:srgbClr val="00456D"/>
                </a:solidFill>
                <a:latin typeface="A-OTF Gothic BBB Pro"/>
                <a:cs typeface="A-OTF Gothic BBB Pro"/>
              </a:rPr>
              <a:t> </a:t>
            </a:r>
            <a:r>
              <a:rPr dirty="0" sz="900" spc="-105">
                <a:solidFill>
                  <a:srgbClr val="00456D"/>
                </a:solidFill>
                <a:latin typeface="A-OTF Gothic BBB Pro"/>
                <a:cs typeface="A-OTF Gothic BBB Pro"/>
              </a:rPr>
              <a:t>FAX：03‐3268‐8761</a:t>
            </a:r>
            <a:r>
              <a:rPr dirty="0" sz="900" spc="125">
                <a:solidFill>
                  <a:srgbClr val="00456D"/>
                </a:solidFill>
                <a:latin typeface="A-OTF Gothic BBB Pro"/>
                <a:cs typeface="A-OTF Gothic BBB Pro"/>
              </a:rPr>
              <a:t>  </a:t>
            </a:r>
            <a:r>
              <a:rPr dirty="0" sz="900" spc="-10">
                <a:solidFill>
                  <a:srgbClr val="00456D"/>
                </a:solidFill>
                <a:latin typeface="A-OTF Gothic BBB Pro"/>
                <a:cs typeface="A-OTF Gothic BBB Pro"/>
              </a:rPr>
              <a:t>https:/</a:t>
            </a:r>
            <a:r>
              <a:rPr dirty="0" sz="900" spc="-10">
                <a:solidFill>
                  <a:srgbClr val="00456D"/>
                </a:solidFill>
                <a:latin typeface="A-OTF Gothic BBB Pro"/>
                <a:cs typeface="A-OTF Gothic BBB Pro"/>
                <a:hlinkClick r:id="rId3"/>
              </a:rPr>
              <a:t>/www.japan.coop/</a:t>
            </a:r>
            <a:endParaRPr sz="900">
              <a:latin typeface="A-OTF Gothic BBB Pro"/>
              <a:cs typeface="A-OTF Gothic BBB Pro"/>
            </a:endParaRPr>
          </a:p>
        </p:txBody>
      </p:sp>
      <p:pic>
        <p:nvPicPr>
          <p:cNvPr id="16" name="object 16" descr=""/>
          <p:cNvPicPr/>
          <p:nvPr/>
        </p:nvPicPr>
        <p:blipFill>
          <a:blip r:embed="rId4" cstate="print"/>
          <a:stretch>
            <a:fillRect/>
          </a:stretch>
        </p:blipFill>
        <p:spPr>
          <a:xfrm>
            <a:off x="7664022" y="10645040"/>
            <a:ext cx="401168" cy="398129"/>
          </a:xfrm>
          <a:prstGeom prst="rect">
            <a:avLst/>
          </a:prstGeom>
        </p:spPr>
      </p:pic>
      <p:sp>
        <p:nvSpPr>
          <p:cNvPr id="17" name="object 17" descr=""/>
          <p:cNvSpPr txBox="1"/>
          <p:nvPr/>
        </p:nvSpPr>
        <p:spPr>
          <a:xfrm>
            <a:off x="3040471" y="5296911"/>
            <a:ext cx="4570095" cy="274320"/>
          </a:xfrm>
          <a:prstGeom prst="rect">
            <a:avLst/>
          </a:prstGeom>
        </p:spPr>
        <p:txBody>
          <a:bodyPr wrap="square" lIns="0" tIns="16510" rIns="0" bIns="0" rtlCol="0" vert="horz">
            <a:spAutoFit/>
          </a:bodyPr>
          <a:lstStyle/>
          <a:p>
            <a:pPr marL="12700">
              <a:lnSpc>
                <a:spcPct val="100000"/>
              </a:lnSpc>
              <a:spcBef>
                <a:spcPts val="130"/>
              </a:spcBef>
            </a:pPr>
            <a:r>
              <a:rPr dirty="0" sz="1600" spc="-155" b="1">
                <a:solidFill>
                  <a:srgbClr val="00456D"/>
                </a:solidFill>
                <a:latin typeface="A-OTF Gothic MB101 Pro B"/>
                <a:cs typeface="A-OTF Gothic MB101 Pro B"/>
              </a:rPr>
              <a:t>一般社団法人 日本協同組合連携機構</a:t>
            </a:r>
            <a:r>
              <a:rPr dirty="0" sz="1600" spc="-100" b="1">
                <a:solidFill>
                  <a:srgbClr val="00456D"/>
                </a:solidFill>
                <a:latin typeface="A-OTF Gothic MB101 Pro B"/>
                <a:cs typeface="A-OTF Gothic MB101 Pro B"/>
              </a:rPr>
              <a:t>（JCA</a:t>
            </a:r>
            <a:r>
              <a:rPr dirty="0" sz="1600" spc="-819" b="1">
                <a:solidFill>
                  <a:srgbClr val="00456D"/>
                </a:solidFill>
                <a:latin typeface="A-OTF Gothic MB101 Pro B"/>
                <a:cs typeface="A-OTF Gothic MB101 Pro B"/>
              </a:rPr>
              <a:t>）</a:t>
            </a:r>
            <a:r>
              <a:rPr dirty="0" sz="1600" spc="-95" b="1">
                <a:solidFill>
                  <a:srgbClr val="00456D"/>
                </a:solidFill>
                <a:latin typeface="A-OTF Gothic MB101 Pro B"/>
                <a:cs typeface="A-OTF Gothic MB101 Pro B"/>
              </a:rPr>
              <a:t>会員団体</a:t>
            </a:r>
            <a:endParaRPr sz="1600">
              <a:latin typeface="A-OTF Gothic MB101 Pro B"/>
              <a:cs typeface="A-OTF Gothic MB101 Pro B"/>
            </a:endParaRPr>
          </a:p>
        </p:txBody>
      </p:sp>
      <p:sp>
        <p:nvSpPr>
          <p:cNvPr id="18" name="object 18" descr=""/>
          <p:cNvSpPr txBox="1"/>
          <p:nvPr/>
        </p:nvSpPr>
        <p:spPr>
          <a:xfrm>
            <a:off x="3059226" y="2811017"/>
            <a:ext cx="5167630" cy="1976755"/>
          </a:xfrm>
          <a:prstGeom prst="rect">
            <a:avLst/>
          </a:prstGeom>
        </p:spPr>
        <p:txBody>
          <a:bodyPr wrap="square" lIns="0" tIns="12065" rIns="0" bIns="0" rtlCol="0" vert="horz">
            <a:spAutoFit/>
          </a:bodyPr>
          <a:lstStyle/>
          <a:p>
            <a:pPr marL="23495" marR="6985">
              <a:lnSpc>
                <a:spcPct val="135500"/>
              </a:lnSpc>
              <a:spcBef>
                <a:spcPts val="95"/>
              </a:spcBef>
            </a:pPr>
            <a:r>
              <a:rPr dirty="0" sz="1050" spc="15" b="1">
                <a:solidFill>
                  <a:srgbClr val="006180"/>
                </a:solidFill>
                <a:latin typeface="Kozuka Gothic Pro B"/>
                <a:cs typeface="Kozuka Gothic Pro B"/>
              </a:rPr>
              <a:t>JCA</a:t>
            </a:r>
            <a:r>
              <a:rPr dirty="0" sz="1050" spc="-60" b="1">
                <a:solidFill>
                  <a:srgbClr val="006180"/>
                </a:solidFill>
                <a:latin typeface="Kozuka Gothic Pro B"/>
                <a:cs typeface="Kozuka Gothic Pro B"/>
              </a:rPr>
              <a:t>の呼びかけにより</a:t>
            </a:r>
            <a:r>
              <a:rPr dirty="0" sz="1050" spc="-495" b="1">
                <a:solidFill>
                  <a:srgbClr val="006180"/>
                </a:solidFill>
                <a:latin typeface="Kozuka Gothic Pro B"/>
                <a:cs typeface="Kozuka Gothic Pro B"/>
              </a:rPr>
              <a:t>、「</a:t>
            </a:r>
            <a:r>
              <a:rPr dirty="0" sz="1050" spc="25" b="1">
                <a:solidFill>
                  <a:srgbClr val="006180"/>
                </a:solidFill>
                <a:latin typeface="Kozuka Gothic Pro B"/>
                <a:cs typeface="Kozuka Gothic Pro B"/>
              </a:rPr>
              <a:t>2025</a:t>
            </a:r>
            <a:r>
              <a:rPr dirty="0" sz="1050" spc="15" b="1">
                <a:solidFill>
                  <a:srgbClr val="006180"/>
                </a:solidFill>
                <a:latin typeface="Kozuka Gothic Pro B"/>
                <a:cs typeface="Kozuka Gothic Pro B"/>
              </a:rPr>
              <a:t>国際協同組合年全国実行委員会</a:t>
            </a:r>
            <a:r>
              <a:rPr dirty="0" sz="1050" spc="-990" b="1">
                <a:solidFill>
                  <a:srgbClr val="006180"/>
                </a:solidFill>
                <a:latin typeface="Kozuka Gothic Pro B"/>
                <a:cs typeface="Kozuka Gothic Pro B"/>
              </a:rPr>
              <a:t>」</a:t>
            </a:r>
            <a:r>
              <a:rPr dirty="0" sz="1050" spc="20" b="1">
                <a:solidFill>
                  <a:srgbClr val="006180"/>
                </a:solidFill>
                <a:latin typeface="Kozuka Gothic Pro B"/>
                <a:cs typeface="Kozuka Gothic Pro B"/>
              </a:rPr>
              <a:t>（IYC2025全国実行委員</a:t>
            </a:r>
            <a:r>
              <a:rPr dirty="0" sz="1050" spc="-15" b="1">
                <a:solidFill>
                  <a:srgbClr val="006180"/>
                </a:solidFill>
                <a:latin typeface="Kozuka Gothic Pro B"/>
                <a:cs typeface="Kozuka Gothic Pro B"/>
              </a:rPr>
              <a:t>会</a:t>
            </a:r>
            <a:r>
              <a:rPr dirty="0" sz="1050" spc="-505" b="1">
                <a:solidFill>
                  <a:srgbClr val="006180"/>
                </a:solidFill>
                <a:latin typeface="Kozuka Gothic Pro B"/>
                <a:cs typeface="Kozuka Gothic Pro B"/>
              </a:rPr>
              <a:t>）</a:t>
            </a:r>
            <a:r>
              <a:rPr dirty="0" sz="1050" spc="-5" b="1">
                <a:solidFill>
                  <a:srgbClr val="006180"/>
                </a:solidFill>
                <a:latin typeface="Kozuka Gothic Pro B"/>
                <a:cs typeface="Kozuka Gothic Pro B"/>
              </a:rPr>
              <a:t>が発足。</a:t>
            </a:r>
            <a:endParaRPr sz="1050">
              <a:latin typeface="Kozuka Gothic Pro B"/>
              <a:cs typeface="Kozuka Gothic Pro B"/>
            </a:endParaRPr>
          </a:p>
          <a:p>
            <a:pPr marL="23495">
              <a:lnSpc>
                <a:spcPct val="100000"/>
              </a:lnSpc>
              <a:spcBef>
                <a:spcPts val="450"/>
              </a:spcBef>
            </a:pPr>
            <a:r>
              <a:rPr dirty="0" sz="1050" spc="-85" b="1">
                <a:solidFill>
                  <a:srgbClr val="006180"/>
                </a:solidFill>
                <a:latin typeface="Kozuka Gothic Pro B"/>
                <a:cs typeface="Kozuka Gothic Pro B"/>
              </a:rPr>
              <a:t>全国実行委員会は、持続可能で活力ある地域社会の実現に資することを目的に、</a:t>
            </a:r>
            <a:endParaRPr sz="1050">
              <a:latin typeface="Kozuka Gothic Pro B"/>
              <a:cs typeface="Kozuka Gothic Pro B"/>
            </a:endParaRPr>
          </a:p>
          <a:p>
            <a:pPr marL="158115">
              <a:lnSpc>
                <a:spcPct val="100000"/>
              </a:lnSpc>
              <a:spcBef>
                <a:spcPts val="445"/>
              </a:spcBef>
            </a:pPr>
            <a:r>
              <a:rPr dirty="0" sz="1050" spc="-95" b="1">
                <a:solidFill>
                  <a:srgbClr val="006180"/>
                </a:solidFill>
                <a:latin typeface="Kozuka Gothic Pro B"/>
                <a:cs typeface="Kozuka Gothic Pro B"/>
              </a:rPr>
              <a:t>① 協同組合に対する理解を促進し、認知度を高めること</a:t>
            </a:r>
            <a:endParaRPr sz="1050">
              <a:latin typeface="Kozuka Gothic Pro B"/>
              <a:cs typeface="Kozuka Gothic Pro B"/>
            </a:endParaRPr>
          </a:p>
          <a:p>
            <a:pPr marL="158115">
              <a:lnSpc>
                <a:spcPct val="100000"/>
              </a:lnSpc>
              <a:spcBef>
                <a:spcPts val="445"/>
              </a:spcBef>
            </a:pPr>
            <a:r>
              <a:rPr dirty="0" sz="1050" spc="-85" b="1">
                <a:solidFill>
                  <a:srgbClr val="006180"/>
                </a:solidFill>
                <a:latin typeface="Kozuka Gothic Pro B"/>
                <a:cs typeface="Kozuka Gothic Pro B"/>
              </a:rPr>
              <a:t>② 協同組合の事業・活動・組織の充実を通じて</a:t>
            </a:r>
            <a:r>
              <a:rPr dirty="0" sz="1050" b="1">
                <a:solidFill>
                  <a:srgbClr val="006180"/>
                </a:solidFill>
                <a:latin typeface="Kozuka Gothic Pro B"/>
                <a:cs typeface="Kozuka Gothic Pro B"/>
              </a:rPr>
              <a:t>SDGs</a:t>
            </a:r>
            <a:r>
              <a:rPr dirty="0" sz="1050" spc="-80" b="1">
                <a:solidFill>
                  <a:srgbClr val="006180"/>
                </a:solidFill>
                <a:latin typeface="Kozuka Gothic Pro B"/>
                <a:cs typeface="Kozuka Gothic Pro B"/>
              </a:rPr>
              <a:t>達成に貢献すること</a:t>
            </a:r>
            <a:endParaRPr sz="1050">
              <a:latin typeface="Kozuka Gothic Pro B"/>
              <a:cs typeface="Kozuka Gothic Pro B"/>
            </a:endParaRPr>
          </a:p>
          <a:p>
            <a:pPr marL="158115">
              <a:lnSpc>
                <a:spcPct val="100000"/>
              </a:lnSpc>
              <a:spcBef>
                <a:spcPts val="450"/>
              </a:spcBef>
            </a:pPr>
            <a:r>
              <a:rPr dirty="0" sz="1050" spc="-60" b="1">
                <a:solidFill>
                  <a:srgbClr val="006180"/>
                </a:solidFill>
                <a:latin typeface="Kozuka Gothic Pro B"/>
                <a:cs typeface="Kozuka Gothic Pro B"/>
              </a:rPr>
              <a:t>③ 地域課題解決のため協同組合間連携や様々な組織との連携を進めること</a:t>
            </a:r>
            <a:endParaRPr sz="1050">
              <a:latin typeface="Kozuka Gothic Pro B"/>
              <a:cs typeface="Kozuka Gothic Pro B"/>
            </a:endParaRPr>
          </a:p>
          <a:p>
            <a:pPr marL="158115">
              <a:lnSpc>
                <a:spcPct val="100000"/>
              </a:lnSpc>
              <a:spcBef>
                <a:spcPts val="445"/>
              </a:spcBef>
            </a:pPr>
            <a:r>
              <a:rPr dirty="0" sz="1050" spc="-70" b="1">
                <a:solidFill>
                  <a:srgbClr val="006180"/>
                </a:solidFill>
                <a:latin typeface="Kozuka Gothic Pro B"/>
                <a:cs typeface="Kozuka Gothic Pro B"/>
              </a:rPr>
              <a:t>④ 国際機関や海外の協同組合とのつながりを強めること</a:t>
            </a:r>
            <a:endParaRPr sz="1050">
              <a:latin typeface="Kozuka Gothic Pro B"/>
              <a:cs typeface="Kozuka Gothic Pro B"/>
            </a:endParaRPr>
          </a:p>
          <a:p>
            <a:pPr marL="12700" marR="5080" indent="7620">
              <a:lnSpc>
                <a:spcPct val="135500"/>
              </a:lnSpc>
            </a:pPr>
            <a:r>
              <a:rPr dirty="0" sz="1050" spc="-100" b="1">
                <a:solidFill>
                  <a:srgbClr val="006180"/>
                </a:solidFill>
                <a:latin typeface="Kozuka Gothic Pro B"/>
                <a:cs typeface="Kozuka Gothic Pro B"/>
              </a:rPr>
              <a:t>に取り組みます。協同組合の全国組織のほか、</a:t>
            </a:r>
            <a:r>
              <a:rPr dirty="0" sz="1050" b="1">
                <a:solidFill>
                  <a:srgbClr val="006180"/>
                </a:solidFill>
                <a:latin typeface="Kozuka Gothic Pro B"/>
                <a:cs typeface="Kozuka Gothic Pro B"/>
              </a:rPr>
              <a:t>IYC2025</a:t>
            </a:r>
            <a:r>
              <a:rPr dirty="0" sz="1050" spc="-45" b="1">
                <a:solidFill>
                  <a:srgbClr val="006180"/>
                </a:solidFill>
                <a:latin typeface="Kozuka Gothic Pro B"/>
                <a:cs typeface="Kozuka Gothic Pro B"/>
              </a:rPr>
              <a:t>の趣旨に賛同した組織の代表者に</a:t>
            </a:r>
            <a:r>
              <a:rPr dirty="0" sz="1050" spc="-75" b="1">
                <a:solidFill>
                  <a:srgbClr val="006180"/>
                </a:solidFill>
                <a:latin typeface="Kozuka Gothic Pro B"/>
                <a:cs typeface="Kozuka Gothic Pro B"/>
              </a:rPr>
              <a:t>ご参加いただく予定です。</a:t>
            </a:r>
            <a:endParaRPr sz="1050">
              <a:latin typeface="Kozuka Gothic Pro B"/>
              <a:cs typeface="Kozuka Gothic Pro B"/>
            </a:endParaRPr>
          </a:p>
        </p:txBody>
      </p:sp>
      <p:sp>
        <p:nvSpPr>
          <p:cNvPr id="19" name="object 19" descr=""/>
          <p:cNvSpPr/>
          <p:nvPr/>
        </p:nvSpPr>
        <p:spPr>
          <a:xfrm>
            <a:off x="3069211" y="2719442"/>
            <a:ext cx="5180965" cy="0"/>
          </a:xfrm>
          <a:custGeom>
            <a:avLst/>
            <a:gdLst/>
            <a:ahLst/>
            <a:cxnLst/>
            <a:rect l="l" t="t" r="r" b="b"/>
            <a:pathLst>
              <a:path w="5180965" h="0">
                <a:moveTo>
                  <a:pt x="0" y="0"/>
                </a:moveTo>
                <a:lnTo>
                  <a:pt x="5180711" y="0"/>
                </a:lnTo>
              </a:path>
            </a:pathLst>
          </a:custGeom>
          <a:ln w="10579">
            <a:solidFill>
              <a:srgbClr val="00456D"/>
            </a:solidFill>
          </a:ln>
        </p:spPr>
        <p:txBody>
          <a:bodyPr wrap="square" lIns="0" tIns="0" rIns="0" bIns="0" rtlCol="0"/>
          <a:lstStyle/>
          <a:p/>
        </p:txBody>
      </p:sp>
      <p:sp>
        <p:nvSpPr>
          <p:cNvPr id="20" name="object 20" descr=""/>
          <p:cNvSpPr txBox="1"/>
          <p:nvPr/>
        </p:nvSpPr>
        <p:spPr>
          <a:xfrm>
            <a:off x="3110581" y="2367522"/>
            <a:ext cx="4131945" cy="274320"/>
          </a:xfrm>
          <a:prstGeom prst="rect">
            <a:avLst/>
          </a:prstGeom>
        </p:spPr>
        <p:txBody>
          <a:bodyPr wrap="square" lIns="0" tIns="16510" rIns="0" bIns="0" rtlCol="0" vert="horz">
            <a:spAutoFit/>
          </a:bodyPr>
          <a:lstStyle/>
          <a:p>
            <a:pPr marL="12700">
              <a:lnSpc>
                <a:spcPct val="100000"/>
              </a:lnSpc>
              <a:spcBef>
                <a:spcPts val="130"/>
              </a:spcBef>
            </a:pPr>
            <a:r>
              <a:rPr dirty="0" sz="1600" spc="-75" b="1">
                <a:solidFill>
                  <a:srgbClr val="00456D"/>
                </a:solidFill>
                <a:latin typeface="A-OTF Gothic MB101 Pro B"/>
                <a:cs typeface="A-OTF Gothic MB101 Pro B"/>
              </a:rPr>
              <a:t>IYC2025</a:t>
            </a:r>
            <a:r>
              <a:rPr dirty="0" sz="1600" spc="-210" b="1">
                <a:solidFill>
                  <a:srgbClr val="00456D"/>
                </a:solidFill>
                <a:latin typeface="A-OTF Gothic MB101 Pro B"/>
                <a:cs typeface="A-OTF Gothic MB101 Pro B"/>
              </a:rPr>
              <a:t>全国実行委員会</a:t>
            </a:r>
            <a:r>
              <a:rPr dirty="0" sz="1600" spc="-75" b="1">
                <a:solidFill>
                  <a:srgbClr val="00456D"/>
                </a:solidFill>
                <a:latin typeface="A-OTF Gothic MB101 Pro B"/>
                <a:cs typeface="A-OTF Gothic MB101 Pro B"/>
              </a:rPr>
              <a:t>（2024</a:t>
            </a:r>
            <a:r>
              <a:rPr dirty="0" sz="1600" spc="-20" b="1">
                <a:solidFill>
                  <a:srgbClr val="00456D"/>
                </a:solidFill>
                <a:latin typeface="A-OTF Gothic MB101 Pro B"/>
                <a:cs typeface="A-OTF Gothic MB101 Pro B"/>
              </a:rPr>
              <a:t>年</a:t>
            </a:r>
            <a:r>
              <a:rPr dirty="0" sz="1600" spc="-220" b="1">
                <a:solidFill>
                  <a:srgbClr val="00456D"/>
                </a:solidFill>
                <a:latin typeface="A-OTF Gothic MB101 Pro B"/>
                <a:cs typeface="A-OTF Gothic MB101 Pro B"/>
              </a:rPr>
              <a:t>7</a:t>
            </a:r>
            <a:r>
              <a:rPr dirty="0" sz="1600" spc="-110" b="1">
                <a:solidFill>
                  <a:srgbClr val="00456D"/>
                </a:solidFill>
                <a:latin typeface="A-OTF Gothic MB101 Pro B"/>
                <a:cs typeface="A-OTF Gothic MB101 Pro B"/>
              </a:rPr>
              <a:t>月発足</a:t>
            </a:r>
            <a:r>
              <a:rPr dirty="0" sz="1600" spc="-50" b="1">
                <a:solidFill>
                  <a:srgbClr val="00456D"/>
                </a:solidFill>
                <a:latin typeface="A-OTF Gothic MB101 Pro B"/>
                <a:cs typeface="A-OTF Gothic MB101 Pro B"/>
              </a:rPr>
              <a:t>）</a:t>
            </a:r>
            <a:endParaRPr sz="1600">
              <a:latin typeface="A-OTF Gothic MB101 Pro B"/>
              <a:cs typeface="A-OTF Gothic MB101 Pro B"/>
            </a:endParaRPr>
          </a:p>
        </p:txBody>
      </p:sp>
      <p:pic>
        <p:nvPicPr>
          <p:cNvPr id="21" name="object 21" descr=""/>
          <p:cNvPicPr/>
          <p:nvPr/>
        </p:nvPicPr>
        <p:blipFill>
          <a:blip r:embed="rId5" cstate="print"/>
          <a:stretch>
            <a:fillRect/>
          </a:stretch>
        </p:blipFill>
        <p:spPr>
          <a:xfrm>
            <a:off x="2169803" y="11363738"/>
            <a:ext cx="225120" cy="225132"/>
          </a:xfrm>
          <a:prstGeom prst="rect">
            <a:avLst/>
          </a:prstGeom>
        </p:spPr>
      </p:pic>
      <p:sp>
        <p:nvSpPr>
          <p:cNvPr id="22" name="object 22" descr=""/>
          <p:cNvSpPr txBox="1"/>
          <p:nvPr/>
        </p:nvSpPr>
        <p:spPr>
          <a:xfrm>
            <a:off x="2181597" y="11343289"/>
            <a:ext cx="197485" cy="259715"/>
          </a:xfrm>
          <a:prstGeom prst="rect">
            <a:avLst/>
          </a:prstGeom>
        </p:spPr>
        <p:txBody>
          <a:bodyPr wrap="square" lIns="0" tIns="16510" rIns="0" bIns="0" rtlCol="0" vert="horz">
            <a:spAutoFit/>
          </a:bodyPr>
          <a:lstStyle/>
          <a:p>
            <a:pPr marL="12700">
              <a:lnSpc>
                <a:spcPct val="100000"/>
              </a:lnSpc>
              <a:spcBef>
                <a:spcPts val="130"/>
              </a:spcBef>
            </a:pPr>
            <a:r>
              <a:rPr dirty="0" sz="1500" spc="-495" b="1">
                <a:solidFill>
                  <a:srgbClr val="231F20"/>
                </a:solidFill>
                <a:latin typeface="A-OTF Gothic MB101 Pro B"/>
                <a:cs typeface="A-OTF Gothic MB101 Pro B"/>
              </a:rPr>
              <a:t>11</a:t>
            </a:r>
            <a:endParaRPr sz="1500">
              <a:latin typeface="A-OTF Gothic MB101 Pro B"/>
              <a:cs typeface="A-OTF Gothic MB101 Pro B"/>
            </a:endParaRPr>
          </a:p>
        </p:txBody>
      </p:sp>
      <p:pic>
        <p:nvPicPr>
          <p:cNvPr id="23" name="object 23" descr=""/>
          <p:cNvPicPr/>
          <p:nvPr/>
        </p:nvPicPr>
        <p:blipFill>
          <a:blip r:embed="rId6" cstate="print"/>
          <a:stretch>
            <a:fillRect/>
          </a:stretch>
        </p:blipFill>
        <p:spPr>
          <a:xfrm>
            <a:off x="7776934" y="2243614"/>
            <a:ext cx="387100" cy="387100"/>
          </a:xfrm>
          <a:prstGeom prst="rect">
            <a:avLst/>
          </a:prstGeom>
        </p:spPr>
      </p:pic>
      <p:sp>
        <p:nvSpPr>
          <p:cNvPr id="24" name="object 24" descr=""/>
          <p:cNvSpPr txBox="1"/>
          <p:nvPr/>
        </p:nvSpPr>
        <p:spPr>
          <a:xfrm>
            <a:off x="7903132" y="11627376"/>
            <a:ext cx="690245" cy="187960"/>
          </a:xfrm>
          <a:prstGeom prst="rect">
            <a:avLst/>
          </a:prstGeom>
        </p:spPr>
        <p:txBody>
          <a:bodyPr wrap="square" lIns="0" tIns="13970" rIns="0" bIns="0" rtlCol="0" vert="horz">
            <a:spAutoFit/>
          </a:bodyPr>
          <a:lstStyle/>
          <a:p>
            <a:pPr marL="12700">
              <a:lnSpc>
                <a:spcPct val="100000"/>
              </a:lnSpc>
              <a:spcBef>
                <a:spcPts val="110"/>
              </a:spcBef>
            </a:pPr>
            <a:r>
              <a:rPr dirty="0" sz="1050" spc="-30">
                <a:solidFill>
                  <a:srgbClr val="006180"/>
                </a:solidFill>
                <a:latin typeface="A-OTF Gothic MB101 Pro M"/>
                <a:cs typeface="A-OTF Gothic MB101 Pro M"/>
              </a:rPr>
              <a:t>2024.6.1</a:t>
            </a:r>
            <a:endParaRPr sz="1050">
              <a:latin typeface="A-OTF Gothic MB101 Pro M"/>
              <a:cs typeface="A-OTF Gothic MB101 Pro M"/>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456D"/>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On-screen Show (4:3)</PresentationFormat>
  <ScaleCrop>false</ScaleCrop>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IYC2025パンフレット表1-4</dc:title>
  <dcterms:created xsi:type="dcterms:W3CDTF">2024-06-07T03:36:16Z</dcterms:created>
  <dcterms:modified xsi:type="dcterms:W3CDTF">2024-06-07T03:36:16Z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2024-06-07T00:00:00Z</vt:filetime>
  </property>
  <property fmtid="{D5CDD505-2E9C-101B-9397-08002B2CF9AE}" pid="3" name="Creator">
    <vt:lpwstr>Adobe Illustrator 28.5 (Macintosh)</vt:lpwstr>
  </property>
  <property fmtid="{D5CDD505-2E9C-101B-9397-08002B2CF9AE}" pid="4" name="LastSaved">
    <vt:filetime>2024-06-07T00:00:00Z</vt:filetime>
  </property>
  <property fmtid="{D5CDD505-2E9C-101B-9397-08002B2CF9AE}" pid="5" name="Producer">
    <vt:lpwstr>Adobe PDF library 17.00</vt:lpwstr>
  </property>
</Properties>
</file>